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06" r:id="rId2"/>
    <p:sldId id="258" r:id="rId3"/>
    <p:sldId id="332" r:id="rId4"/>
    <p:sldId id="263" r:id="rId5"/>
    <p:sldId id="303" r:id="rId6"/>
    <p:sldId id="309" r:id="rId7"/>
    <p:sldId id="310" r:id="rId8"/>
    <p:sldId id="300" r:id="rId9"/>
    <p:sldId id="264" r:id="rId10"/>
    <p:sldId id="305" r:id="rId11"/>
    <p:sldId id="307" r:id="rId12"/>
    <p:sldId id="312" r:id="rId13"/>
    <p:sldId id="265" r:id="rId14"/>
    <p:sldId id="275" r:id="rId15"/>
    <p:sldId id="267" r:id="rId16"/>
    <p:sldId id="268" r:id="rId17"/>
    <p:sldId id="333" r:id="rId18"/>
    <p:sldId id="314" r:id="rId19"/>
    <p:sldId id="318" r:id="rId20"/>
    <p:sldId id="316" r:id="rId21"/>
    <p:sldId id="317" r:id="rId22"/>
    <p:sldId id="319" r:id="rId23"/>
    <p:sldId id="257" r:id="rId24"/>
    <p:sldId id="259" r:id="rId25"/>
    <p:sldId id="272" r:id="rId26"/>
    <p:sldId id="271" r:id="rId27"/>
    <p:sldId id="325" r:id="rId28"/>
    <p:sldId id="273" r:id="rId29"/>
    <p:sldId id="274" r:id="rId30"/>
    <p:sldId id="320" r:id="rId31"/>
    <p:sldId id="277" r:id="rId32"/>
    <p:sldId id="280" r:id="rId33"/>
    <p:sldId id="269" r:id="rId34"/>
    <p:sldId id="266" r:id="rId35"/>
    <p:sldId id="321" r:id="rId36"/>
    <p:sldId id="329" r:id="rId37"/>
    <p:sldId id="330" r:id="rId38"/>
    <p:sldId id="293" r:id="rId39"/>
    <p:sldId id="270" r:id="rId40"/>
    <p:sldId id="298" r:id="rId41"/>
    <p:sldId id="291" r:id="rId42"/>
    <p:sldId id="297" r:id="rId43"/>
    <p:sldId id="299" r:id="rId44"/>
    <p:sldId id="262" r:id="rId45"/>
    <p:sldId id="335" r:id="rId46"/>
    <p:sldId id="281" r:id="rId47"/>
    <p:sldId id="276" r:id="rId48"/>
    <p:sldId id="336" r:id="rId49"/>
    <p:sldId id="282" r:id="rId50"/>
    <p:sldId id="278" r:id="rId51"/>
    <p:sldId id="279" r:id="rId52"/>
    <p:sldId id="283" r:id="rId53"/>
    <p:sldId id="295" r:id="rId54"/>
    <p:sldId id="284" r:id="rId55"/>
    <p:sldId id="334" r:id="rId56"/>
    <p:sldId id="285" r:id="rId57"/>
    <p:sldId id="286" r:id="rId58"/>
    <p:sldId id="287" r:id="rId59"/>
    <p:sldId id="288" r:id="rId60"/>
    <p:sldId id="322" r:id="rId61"/>
    <p:sldId id="290" r:id="rId62"/>
    <p:sldId id="29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C8ED9-8F8C-4AE6-A43A-659703BBA0A5}" v="514" dt="2023-04-05T20:20:26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142" autoAdjust="0"/>
  </p:normalViewPr>
  <p:slideViewPr>
    <p:cSldViewPr snapToGrid="0">
      <p:cViewPr varScale="1">
        <p:scale>
          <a:sx n="76" d="100"/>
          <a:sy n="76" d="100"/>
        </p:scale>
        <p:origin x="108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y Billings" userId="4ec70cba-514c-4d15-b31b-62c841b1aeac" providerId="ADAL" clId="{23BC8ED9-8F8C-4AE6-A43A-659703BBA0A5}"/>
    <pc:docChg chg="undo redo custSel addSld delSld modSld sldOrd">
      <pc:chgData name="Wesley Billings" userId="4ec70cba-514c-4d15-b31b-62c841b1aeac" providerId="ADAL" clId="{23BC8ED9-8F8C-4AE6-A43A-659703BBA0A5}" dt="2023-04-06T15:09:13.026" v="13440" actId="20577"/>
      <pc:docMkLst>
        <pc:docMk/>
      </pc:docMkLst>
      <pc:sldChg chg="addSp delSp modSp del mod">
        <pc:chgData name="Wesley Billings" userId="4ec70cba-514c-4d15-b31b-62c841b1aeac" providerId="ADAL" clId="{23BC8ED9-8F8C-4AE6-A43A-659703BBA0A5}" dt="2023-03-30T19:32:10.158" v="10403" actId="2696"/>
        <pc:sldMkLst>
          <pc:docMk/>
          <pc:sldMk cId="2758788389" sldId="256"/>
        </pc:sldMkLst>
        <pc:spChg chg="mod">
          <ac:chgData name="Wesley Billings" userId="4ec70cba-514c-4d15-b31b-62c841b1aeac" providerId="ADAL" clId="{23BC8ED9-8F8C-4AE6-A43A-659703BBA0A5}" dt="2023-03-23T20:43:15.965" v="2" actId="20577"/>
          <ac:spMkLst>
            <pc:docMk/>
            <pc:sldMk cId="2758788389" sldId="256"/>
            <ac:spMk id="3" creationId="{5BC8876E-5F8B-AAF8-72F8-EB09135365CC}"/>
          </ac:spMkLst>
        </pc:spChg>
        <pc:picChg chg="del">
          <ac:chgData name="Wesley Billings" userId="4ec70cba-514c-4d15-b31b-62c841b1aeac" providerId="ADAL" clId="{23BC8ED9-8F8C-4AE6-A43A-659703BBA0A5}" dt="2023-03-27T20:47:28.047" v="4315" actId="478"/>
          <ac:picMkLst>
            <pc:docMk/>
            <pc:sldMk cId="2758788389" sldId="256"/>
            <ac:picMk id="5" creationId="{CB59EA61-BC85-3A81-59D7-6D99FFB884C0}"/>
          </ac:picMkLst>
        </pc:picChg>
        <pc:picChg chg="add del mod">
          <ac:chgData name="Wesley Billings" userId="4ec70cba-514c-4d15-b31b-62c841b1aeac" providerId="ADAL" clId="{23BC8ED9-8F8C-4AE6-A43A-659703BBA0A5}" dt="2023-03-28T14:03:24.240" v="4330" actId="478"/>
          <ac:picMkLst>
            <pc:docMk/>
            <pc:sldMk cId="2758788389" sldId="256"/>
            <ac:picMk id="6" creationId="{23211569-336E-3772-B3D4-6BD1B29CABEE}"/>
          </ac:picMkLst>
        </pc:picChg>
        <pc:picChg chg="del mod">
          <ac:chgData name="Wesley Billings" userId="4ec70cba-514c-4d15-b31b-62c841b1aeac" providerId="ADAL" clId="{23BC8ED9-8F8C-4AE6-A43A-659703BBA0A5}" dt="2023-03-27T20:47:25.397" v="4313" actId="478"/>
          <ac:picMkLst>
            <pc:docMk/>
            <pc:sldMk cId="2758788389" sldId="256"/>
            <ac:picMk id="7" creationId="{EBBADEA7-02C9-833E-34B9-8AB7123B3BCA}"/>
          </ac:picMkLst>
        </pc:picChg>
        <pc:picChg chg="del">
          <ac:chgData name="Wesley Billings" userId="4ec70cba-514c-4d15-b31b-62c841b1aeac" providerId="ADAL" clId="{23BC8ED9-8F8C-4AE6-A43A-659703BBA0A5}" dt="2023-03-27T20:47:29.690" v="4318" actId="478"/>
          <ac:picMkLst>
            <pc:docMk/>
            <pc:sldMk cId="2758788389" sldId="256"/>
            <ac:picMk id="9" creationId="{9A32968E-32B7-1C71-0970-DBE9C4B07AD7}"/>
          </ac:picMkLst>
        </pc:picChg>
        <pc:picChg chg="del mod">
          <ac:chgData name="Wesley Billings" userId="4ec70cba-514c-4d15-b31b-62c841b1aeac" providerId="ADAL" clId="{23BC8ED9-8F8C-4AE6-A43A-659703BBA0A5}" dt="2023-03-27T20:47:27.309" v="4314" actId="478"/>
          <ac:picMkLst>
            <pc:docMk/>
            <pc:sldMk cId="2758788389" sldId="256"/>
            <ac:picMk id="11" creationId="{3AC34337-C9B6-659C-E0B4-21B200E13879}"/>
          </ac:picMkLst>
        </pc:picChg>
        <pc:picChg chg="del">
          <ac:chgData name="Wesley Billings" userId="4ec70cba-514c-4d15-b31b-62c841b1aeac" providerId="ADAL" clId="{23BC8ED9-8F8C-4AE6-A43A-659703BBA0A5}" dt="2023-03-27T20:47:28.588" v="4316" actId="478"/>
          <ac:picMkLst>
            <pc:docMk/>
            <pc:sldMk cId="2758788389" sldId="256"/>
            <ac:picMk id="13" creationId="{F77E6C8B-27B4-5976-7A6D-BDA852662F15}"/>
          </ac:picMkLst>
        </pc:picChg>
        <pc:picChg chg="del">
          <ac:chgData name="Wesley Billings" userId="4ec70cba-514c-4d15-b31b-62c841b1aeac" providerId="ADAL" clId="{23BC8ED9-8F8C-4AE6-A43A-659703BBA0A5}" dt="2023-03-27T20:47:29.102" v="4317" actId="478"/>
          <ac:picMkLst>
            <pc:docMk/>
            <pc:sldMk cId="2758788389" sldId="256"/>
            <ac:picMk id="16" creationId="{A02B2DC6-9782-F255-7C57-063AF7EAFA51}"/>
          </ac:picMkLst>
        </pc:picChg>
        <pc:picChg chg="del">
          <ac:chgData name="Wesley Billings" userId="4ec70cba-514c-4d15-b31b-62c841b1aeac" providerId="ADAL" clId="{23BC8ED9-8F8C-4AE6-A43A-659703BBA0A5}" dt="2023-03-27T20:47:31.122" v="4320" actId="478"/>
          <ac:picMkLst>
            <pc:docMk/>
            <pc:sldMk cId="2758788389" sldId="256"/>
            <ac:picMk id="17" creationId="{9207B19A-3315-D27C-7BF5-65662A127902}"/>
          </ac:picMkLst>
        </pc:picChg>
        <pc:picChg chg="del">
          <ac:chgData name="Wesley Billings" userId="4ec70cba-514c-4d15-b31b-62c841b1aeac" providerId="ADAL" clId="{23BC8ED9-8F8C-4AE6-A43A-659703BBA0A5}" dt="2023-03-27T20:47:30.477" v="4319" actId="478"/>
          <ac:picMkLst>
            <pc:docMk/>
            <pc:sldMk cId="2758788389" sldId="256"/>
            <ac:picMk id="18" creationId="{99DDE715-3B16-2680-90D1-746607A02E4A}"/>
          </ac:picMkLst>
        </pc:picChg>
      </pc:sldChg>
      <pc:sldChg chg="modSp add del mod">
        <pc:chgData name="Wesley Billings" userId="4ec70cba-514c-4d15-b31b-62c841b1aeac" providerId="ADAL" clId="{23BC8ED9-8F8C-4AE6-A43A-659703BBA0A5}" dt="2023-03-30T18:31:40.439" v="9166" actId="20577"/>
        <pc:sldMkLst>
          <pc:docMk/>
          <pc:sldMk cId="1346223690" sldId="257"/>
        </pc:sldMkLst>
        <pc:spChg chg="mod">
          <ac:chgData name="Wesley Billings" userId="4ec70cba-514c-4d15-b31b-62c841b1aeac" providerId="ADAL" clId="{23BC8ED9-8F8C-4AE6-A43A-659703BBA0A5}" dt="2023-03-30T18:31:40.439" v="9166" actId="20577"/>
          <ac:spMkLst>
            <pc:docMk/>
            <pc:sldMk cId="1346223690" sldId="257"/>
            <ac:spMk id="3" creationId="{08C9E943-25B7-B809-4E4C-F68122240D11}"/>
          </ac:spMkLst>
        </pc:spChg>
      </pc:sldChg>
      <pc:sldChg chg="addSp delSp modSp mod">
        <pc:chgData name="Wesley Billings" userId="4ec70cba-514c-4d15-b31b-62c841b1aeac" providerId="ADAL" clId="{23BC8ED9-8F8C-4AE6-A43A-659703BBA0A5}" dt="2023-04-05T20:23:36.989" v="12698" actId="1076"/>
        <pc:sldMkLst>
          <pc:docMk/>
          <pc:sldMk cId="507257884" sldId="258"/>
        </pc:sldMkLst>
        <pc:spChg chg="add mod">
          <ac:chgData name="Wesley Billings" userId="4ec70cba-514c-4d15-b31b-62c841b1aeac" providerId="ADAL" clId="{23BC8ED9-8F8C-4AE6-A43A-659703BBA0A5}" dt="2023-04-04T12:54:13.550" v="10729" actId="164"/>
          <ac:spMkLst>
            <pc:docMk/>
            <pc:sldMk cId="507257884" sldId="258"/>
            <ac:spMk id="4" creationId="{E7190733-E6E2-B5B3-63F1-3D2FE61F5171}"/>
          </ac:spMkLst>
        </pc:spChg>
        <pc:spChg chg="add mod">
          <ac:chgData name="Wesley Billings" userId="4ec70cba-514c-4d15-b31b-62c841b1aeac" providerId="ADAL" clId="{23BC8ED9-8F8C-4AE6-A43A-659703BBA0A5}" dt="2023-04-04T12:54:13.550" v="10729" actId="164"/>
          <ac:spMkLst>
            <pc:docMk/>
            <pc:sldMk cId="507257884" sldId="258"/>
            <ac:spMk id="6" creationId="{35BFECEA-5627-925A-6F53-520F1D6DB7CE}"/>
          </ac:spMkLst>
        </pc:spChg>
        <pc:spChg chg="add mod">
          <ac:chgData name="Wesley Billings" userId="4ec70cba-514c-4d15-b31b-62c841b1aeac" providerId="ADAL" clId="{23BC8ED9-8F8C-4AE6-A43A-659703BBA0A5}" dt="2023-04-04T12:54:13.550" v="10729" actId="164"/>
          <ac:spMkLst>
            <pc:docMk/>
            <pc:sldMk cId="507257884" sldId="258"/>
            <ac:spMk id="8" creationId="{CF7C795F-E7F3-56C4-CB7E-3DD80524CA7A}"/>
          </ac:spMkLst>
        </pc:spChg>
        <pc:spChg chg="add mod">
          <ac:chgData name="Wesley Billings" userId="4ec70cba-514c-4d15-b31b-62c841b1aeac" providerId="ADAL" clId="{23BC8ED9-8F8C-4AE6-A43A-659703BBA0A5}" dt="2023-04-04T12:54:13.550" v="10729" actId="164"/>
          <ac:spMkLst>
            <pc:docMk/>
            <pc:sldMk cId="507257884" sldId="258"/>
            <ac:spMk id="10" creationId="{9B3CB6B6-1B24-53D0-61C1-D50990A754FB}"/>
          </ac:spMkLst>
        </pc:spChg>
        <pc:spChg chg="add mod">
          <ac:chgData name="Wesley Billings" userId="4ec70cba-514c-4d15-b31b-62c841b1aeac" providerId="ADAL" clId="{23BC8ED9-8F8C-4AE6-A43A-659703BBA0A5}" dt="2023-04-04T12:53:51.501" v="10726" actId="164"/>
          <ac:spMkLst>
            <pc:docMk/>
            <pc:sldMk cId="507257884" sldId="258"/>
            <ac:spMk id="11" creationId="{249A97F2-BCB2-93A5-C3C8-D2A10CB5D933}"/>
          </ac:spMkLst>
        </pc:spChg>
        <pc:spChg chg="add mod">
          <ac:chgData name="Wesley Billings" userId="4ec70cba-514c-4d15-b31b-62c841b1aeac" providerId="ADAL" clId="{23BC8ED9-8F8C-4AE6-A43A-659703BBA0A5}" dt="2023-04-04T12:53:36.035" v="10725" actId="164"/>
          <ac:spMkLst>
            <pc:docMk/>
            <pc:sldMk cId="507257884" sldId="258"/>
            <ac:spMk id="12" creationId="{42941594-062F-7012-2533-C9C8E322AEEE}"/>
          </ac:spMkLst>
        </pc:spChg>
        <pc:spChg chg="add mod">
          <ac:chgData name="Wesley Billings" userId="4ec70cba-514c-4d15-b31b-62c841b1aeac" providerId="ADAL" clId="{23BC8ED9-8F8C-4AE6-A43A-659703BBA0A5}" dt="2023-04-04T12:53:56.844" v="10727" actId="164"/>
          <ac:spMkLst>
            <pc:docMk/>
            <pc:sldMk cId="507257884" sldId="258"/>
            <ac:spMk id="13" creationId="{C36CA3F9-DC98-C408-F72A-CBFD4FDF613C}"/>
          </ac:spMkLst>
        </pc:spChg>
        <pc:spChg chg="add mod">
          <ac:chgData name="Wesley Billings" userId="4ec70cba-514c-4d15-b31b-62c841b1aeac" providerId="ADAL" clId="{23BC8ED9-8F8C-4AE6-A43A-659703BBA0A5}" dt="2023-04-05T20:23:36.989" v="12698" actId="1076"/>
          <ac:spMkLst>
            <pc:docMk/>
            <pc:sldMk cId="507257884" sldId="258"/>
            <ac:spMk id="15" creationId="{249892AD-9833-50A0-3282-855E35C4944D}"/>
          </ac:spMkLst>
        </pc:spChg>
        <pc:spChg chg="add mod">
          <ac:chgData name="Wesley Billings" userId="4ec70cba-514c-4d15-b31b-62c841b1aeac" providerId="ADAL" clId="{23BC8ED9-8F8C-4AE6-A43A-659703BBA0A5}" dt="2023-04-04T12:53:56.844" v="10727" actId="164"/>
          <ac:spMkLst>
            <pc:docMk/>
            <pc:sldMk cId="507257884" sldId="258"/>
            <ac:spMk id="17" creationId="{62C4EC72-A808-C842-AE35-A662AE42B373}"/>
          </ac:spMkLst>
        </pc:spChg>
        <pc:spChg chg="add mod">
          <ac:chgData name="Wesley Billings" userId="4ec70cba-514c-4d15-b31b-62c841b1aeac" providerId="ADAL" clId="{23BC8ED9-8F8C-4AE6-A43A-659703BBA0A5}" dt="2023-04-04T12:53:36.035" v="10725" actId="164"/>
          <ac:spMkLst>
            <pc:docMk/>
            <pc:sldMk cId="507257884" sldId="258"/>
            <ac:spMk id="19" creationId="{080F1774-8DFF-4FD4-A587-5CEA305BDA14}"/>
          </ac:spMkLst>
        </pc:spChg>
        <pc:spChg chg="mod">
          <ac:chgData name="Wesley Billings" userId="4ec70cba-514c-4d15-b31b-62c841b1aeac" providerId="ADAL" clId="{23BC8ED9-8F8C-4AE6-A43A-659703BBA0A5}" dt="2023-03-27T16:32:30.959" v="3118" actId="1076"/>
          <ac:spMkLst>
            <pc:docMk/>
            <pc:sldMk cId="507257884" sldId="258"/>
            <ac:spMk id="29" creationId="{F9B7FCEC-D3C9-BA69-B0F1-C40553BF2D5B}"/>
          </ac:spMkLst>
        </pc:spChg>
        <pc:spChg chg="mod">
          <ac:chgData name="Wesley Billings" userId="4ec70cba-514c-4d15-b31b-62c841b1aeac" providerId="ADAL" clId="{23BC8ED9-8F8C-4AE6-A43A-659703BBA0A5}" dt="2023-04-04T12:54:55.278" v="10737" actId="1076"/>
          <ac:spMkLst>
            <pc:docMk/>
            <pc:sldMk cId="507257884" sldId="258"/>
            <ac:spMk id="30" creationId="{CA102B64-DAEB-5608-20AF-5959EB945752}"/>
          </ac:spMkLst>
        </pc:spChg>
        <pc:spChg chg="mod">
          <ac:chgData name="Wesley Billings" userId="4ec70cba-514c-4d15-b31b-62c841b1aeac" providerId="ADAL" clId="{23BC8ED9-8F8C-4AE6-A43A-659703BBA0A5}" dt="2023-04-04T12:54:13.550" v="10729" actId="164"/>
          <ac:spMkLst>
            <pc:docMk/>
            <pc:sldMk cId="507257884" sldId="258"/>
            <ac:spMk id="31" creationId="{F4162E57-DE9E-FEF1-4E7A-B3F50705818E}"/>
          </ac:spMkLst>
        </pc:spChg>
        <pc:spChg chg="mod">
          <ac:chgData name="Wesley Billings" userId="4ec70cba-514c-4d15-b31b-62c841b1aeac" providerId="ADAL" clId="{23BC8ED9-8F8C-4AE6-A43A-659703BBA0A5}" dt="2023-04-04T12:53:36.035" v="10725" actId="164"/>
          <ac:spMkLst>
            <pc:docMk/>
            <pc:sldMk cId="507257884" sldId="258"/>
            <ac:spMk id="32" creationId="{561A6FE7-BD5E-F432-EE1F-D07A84029814}"/>
          </ac:spMkLst>
        </pc:spChg>
        <pc:spChg chg="mod">
          <ac:chgData name="Wesley Billings" userId="4ec70cba-514c-4d15-b31b-62c841b1aeac" providerId="ADAL" clId="{23BC8ED9-8F8C-4AE6-A43A-659703BBA0A5}" dt="2023-04-04T12:53:56.844" v="10727" actId="164"/>
          <ac:spMkLst>
            <pc:docMk/>
            <pc:sldMk cId="507257884" sldId="258"/>
            <ac:spMk id="33" creationId="{A1E34D4A-ED34-51D9-325C-48BE05835837}"/>
          </ac:spMkLst>
        </pc:spChg>
        <pc:spChg chg="mod">
          <ac:chgData name="Wesley Billings" userId="4ec70cba-514c-4d15-b31b-62c841b1aeac" providerId="ADAL" clId="{23BC8ED9-8F8C-4AE6-A43A-659703BBA0A5}" dt="2023-04-04T12:53:51.501" v="10726" actId="164"/>
          <ac:spMkLst>
            <pc:docMk/>
            <pc:sldMk cId="507257884" sldId="258"/>
            <ac:spMk id="34" creationId="{687007C3-E562-FA6D-8A47-A5FDBF36EABE}"/>
          </ac:spMkLst>
        </pc:spChg>
        <pc:spChg chg="mod">
          <ac:chgData name="Wesley Billings" userId="4ec70cba-514c-4d15-b31b-62c841b1aeac" providerId="ADAL" clId="{23BC8ED9-8F8C-4AE6-A43A-659703BBA0A5}" dt="2023-04-04T12:54:19.207" v="10730" actId="164"/>
          <ac:spMkLst>
            <pc:docMk/>
            <pc:sldMk cId="507257884" sldId="258"/>
            <ac:spMk id="35" creationId="{622CEF1C-5FB8-74F1-13C8-B3ADEC27831F}"/>
          </ac:spMkLst>
        </pc:spChg>
        <pc:grpChg chg="add mod">
          <ac:chgData name="Wesley Billings" userId="4ec70cba-514c-4d15-b31b-62c841b1aeac" providerId="ADAL" clId="{23BC8ED9-8F8C-4AE6-A43A-659703BBA0A5}" dt="2023-04-04T12:54:28.443" v="10734" actId="164"/>
          <ac:grpSpMkLst>
            <pc:docMk/>
            <pc:sldMk cId="507257884" sldId="258"/>
            <ac:grpSpMk id="25" creationId="{4A113456-186F-B43D-9CE4-53207CF33269}"/>
          </ac:grpSpMkLst>
        </pc:grpChg>
        <pc:grpChg chg="add mod">
          <ac:chgData name="Wesley Billings" userId="4ec70cba-514c-4d15-b31b-62c841b1aeac" providerId="ADAL" clId="{23BC8ED9-8F8C-4AE6-A43A-659703BBA0A5}" dt="2023-04-04T12:54:04.414" v="10728" actId="1076"/>
          <ac:grpSpMkLst>
            <pc:docMk/>
            <pc:sldMk cId="507257884" sldId="258"/>
            <ac:grpSpMk id="26" creationId="{056F2CEE-E78B-80FC-FD44-C39E405DDB9E}"/>
          </ac:grpSpMkLst>
        </pc:grpChg>
        <pc:grpChg chg="add mod">
          <ac:chgData name="Wesley Billings" userId="4ec70cba-514c-4d15-b31b-62c841b1aeac" providerId="ADAL" clId="{23BC8ED9-8F8C-4AE6-A43A-659703BBA0A5}" dt="2023-04-04T12:53:56.844" v="10727" actId="164"/>
          <ac:grpSpMkLst>
            <pc:docMk/>
            <pc:sldMk cId="507257884" sldId="258"/>
            <ac:grpSpMk id="27" creationId="{CC572853-D52B-C68C-C3AC-2D786C57EB09}"/>
          </ac:grpSpMkLst>
        </pc:grpChg>
        <pc:grpChg chg="add mod">
          <ac:chgData name="Wesley Billings" userId="4ec70cba-514c-4d15-b31b-62c841b1aeac" providerId="ADAL" clId="{23BC8ED9-8F8C-4AE6-A43A-659703BBA0A5}" dt="2023-04-04T12:54:13.550" v="10729" actId="164"/>
          <ac:grpSpMkLst>
            <pc:docMk/>
            <pc:sldMk cId="507257884" sldId="258"/>
            <ac:grpSpMk id="36" creationId="{ABC09482-2827-EB3D-7573-92B3F2C71EB2}"/>
          </ac:grpSpMkLst>
        </pc:grpChg>
        <pc:grpChg chg="add mod">
          <ac:chgData name="Wesley Billings" userId="4ec70cba-514c-4d15-b31b-62c841b1aeac" providerId="ADAL" clId="{23BC8ED9-8F8C-4AE6-A43A-659703BBA0A5}" dt="2023-04-04T12:55:19.931" v="10738" actId="1076"/>
          <ac:grpSpMkLst>
            <pc:docMk/>
            <pc:sldMk cId="507257884" sldId="258"/>
            <ac:grpSpMk id="37" creationId="{384894DE-E5EF-8723-978F-FA2A5C7ED69F}"/>
          </ac:grpSpMkLst>
        </pc:grpChg>
        <pc:grpChg chg="add mod">
          <ac:chgData name="Wesley Billings" userId="4ec70cba-514c-4d15-b31b-62c841b1aeac" providerId="ADAL" clId="{23BC8ED9-8F8C-4AE6-A43A-659703BBA0A5}" dt="2023-04-05T19:57:09.005" v="12347" actId="1076"/>
          <ac:grpSpMkLst>
            <pc:docMk/>
            <pc:sldMk cId="507257884" sldId="258"/>
            <ac:grpSpMk id="38" creationId="{437CAA27-465C-90E1-7093-A94C3A9FAC8A}"/>
          </ac:grpSpMkLst>
        </pc:grpChg>
        <pc:picChg chg="mod">
          <ac:chgData name="Wesley Billings" userId="4ec70cba-514c-4d15-b31b-62c841b1aeac" providerId="ADAL" clId="{23BC8ED9-8F8C-4AE6-A43A-659703BBA0A5}" dt="2023-04-04T12:54:13.550" v="10729" actId="164"/>
          <ac:picMkLst>
            <pc:docMk/>
            <pc:sldMk cId="507257884" sldId="258"/>
            <ac:picMk id="5" creationId="{0EB51B37-3390-E901-85F7-C5E4880F625D}"/>
          </ac:picMkLst>
        </pc:picChg>
        <pc:picChg chg="mod">
          <ac:chgData name="Wesley Billings" userId="4ec70cba-514c-4d15-b31b-62c841b1aeac" providerId="ADAL" clId="{23BC8ED9-8F8C-4AE6-A43A-659703BBA0A5}" dt="2023-04-04T12:54:13.550" v="10729" actId="164"/>
          <ac:picMkLst>
            <pc:docMk/>
            <pc:sldMk cId="507257884" sldId="258"/>
            <ac:picMk id="7" creationId="{1D5B1BAC-286A-1D48-78CF-A0C247A3DF3B}"/>
          </ac:picMkLst>
        </pc:picChg>
        <pc:picChg chg="mod">
          <ac:chgData name="Wesley Billings" userId="4ec70cba-514c-4d15-b31b-62c841b1aeac" providerId="ADAL" clId="{23BC8ED9-8F8C-4AE6-A43A-659703BBA0A5}" dt="2023-04-04T12:54:13.550" v="10729" actId="164"/>
          <ac:picMkLst>
            <pc:docMk/>
            <pc:sldMk cId="507257884" sldId="258"/>
            <ac:picMk id="9" creationId="{A635CE10-ECC3-2BB4-8740-CCDC060362D8}"/>
          </ac:picMkLst>
        </pc:picChg>
        <pc:picChg chg="mod">
          <ac:chgData name="Wesley Billings" userId="4ec70cba-514c-4d15-b31b-62c841b1aeac" providerId="ADAL" clId="{23BC8ED9-8F8C-4AE6-A43A-659703BBA0A5}" dt="2023-04-04T12:54:13.550" v="10729" actId="164"/>
          <ac:picMkLst>
            <pc:docMk/>
            <pc:sldMk cId="507257884" sldId="258"/>
            <ac:picMk id="14" creationId="{3CDEC2AE-1EEF-1888-7B8B-767A82B75D1A}"/>
          </ac:picMkLst>
        </pc:picChg>
        <pc:picChg chg="mod">
          <ac:chgData name="Wesley Billings" userId="4ec70cba-514c-4d15-b31b-62c841b1aeac" providerId="ADAL" clId="{23BC8ED9-8F8C-4AE6-A43A-659703BBA0A5}" dt="2023-04-04T12:54:28.443" v="10734" actId="164"/>
          <ac:picMkLst>
            <pc:docMk/>
            <pc:sldMk cId="507257884" sldId="258"/>
            <ac:picMk id="16" creationId="{1FC3D5B2-FEC7-05B2-5829-21A5C9904133}"/>
          </ac:picMkLst>
        </pc:picChg>
        <pc:picChg chg="mod">
          <ac:chgData name="Wesley Billings" userId="4ec70cba-514c-4d15-b31b-62c841b1aeac" providerId="ADAL" clId="{23BC8ED9-8F8C-4AE6-A43A-659703BBA0A5}" dt="2023-04-04T12:53:36.035" v="10725" actId="164"/>
          <ac:picMkLst>
            <pc:docMk/>
            <pc:sldMk cId="507257884" sldId="258"/>
            <ac:picMk id="18" creationId="{01A3CB68-C07C-41EE-142B-1DF5C75A398C}"/>
          </ac:picMkLst>
        </pc:picChg>
        <pc:picChg chg="mod">
          <ac:chgData name="Wesley Billings" userId="4ec70cba-514c-4d15-b31b-62c841b1aeac" providerId="ADAL" clId="{23BC8ED9-8F8C-4AE6-A43A-659703BBA0A5}" dt="2023-04-04T12:53:51.501" v="10726" actId="164"/>
          <ac:picMkLst>
            <pc:docMk/>
            <pc:sldMk cId="507257884" sldId="258"/>
            <ac:picMk id="20" creationId="{E6064817-DA0F-8C5D-D0F8-023230428D72}"/>
          </ac:picMkLst>
        </pc:picChg>
        <pc:picChg chg="mod">
          <ac:chgData name="Wesley Billings" userId="4ec70cba-514c-4d15-b31b-62c841b1aeac" providerId="ADAL" clId="{23BC8ED9-8F8C-4AE6-A43A-659703BBA0A5}" dt="2023-04-04T12:53:56.844" v="10727" actId="164"/>
          <ac:picMkLst>
            <pc:docMk/>
            <pc:sldMk cId="507257884" sldId="258"/>
            <ac:picMk id="22" creationId="{E02E4535-9CAB-5C69-2E5F-4C874A10D714}"/>
          </ac:picMkLst>
        </pc:picChg>
        <pc:picChg chg="add mod">
          <ac:chgData name="Wesley Billings" userId="4ec70cba-514c-4d15-b31b-62c841b1aeac" providerId="ADAL" clId="{23BC8ED9-8F8C-4AE6-A43A-659703BBA0A5}" dt="2023-04-04T12:53:36.035" v="10725" actId="164"/>
          <ac:picMkLst>
            <pc:docMk/>
            <pc:sldMk cId="507257884" sldId="258"/>
            <ac:picMk id="23" creationId="{58257402-1A50-0AF4-15DD-D7CCA428A217}"/>
          </ac:picMkLst>
        </pc:picChg>
        <pc:picChg chg="mod">
          <ac:chgData name="Wesley Billings" userId="4ec70cba-514c-4d15-b31b-62c841b1aeac" providerId="ADAL" clId="{23BC8ED9-8F8C-4AE6-A43A-659703BBA0A5}" dt="2023-04-04T12:53:56.844" v="10727" actId="164"/>
          <ac:picMkLst>
            <pc:docMk/>
            <pc:sldMk cId="507257884" sldId="258"/>
            <ac:picMk id="24" creationId="{0EC38DE9-11AA-03B9-6B3A-B6D8964CDC66}"/>
          </ac:picMkLst>
        </pc:picChg>
        <pc:picChg chg="mod">
          <ac:chgData name="Wesley Billings" userId="4ec70cba-514c-4d15-b31b-62c841b1aeac" providerId="ADAL" clId="{23BC8ED9-8F8C-4AE6-A43A-659703BBA0A5}" dt="2023-04-04T12:54:19.207" v="10730" actId="164"/>
          <ac:picMkLst>
            <pc:docMk/>
            <pc:sldMk cId="507257884" sldId="258"/>
            <ac:picMk id="28" creationId="{FE66E9C3-DD48-9211-2804-32478B35E3FB}"/>
          </ac:picMkLst>
        </pc:picChg>
        <pc:picChg chg="add del mod">
          <ac:chgData name="Wesley Billings" userId="4ec70cba-514c-4d15-b31b-62c841b1aeac" providerId="ADAL" clId="{23BC8ED9-8F8C-4AE6-A43A-659703BBA0A5}" dt="2023-03-30T17:37:11.866" v="8444" actId="478"/>
          <ac:picMkLst>
            <pc:docMk/>
            <pc:sldMk cId="507257884" sldId="258"/>
            <ac:picMk id="1026" creationId="{D36F1402-728A-8BD1-552F-834A2875DE78}"/>
          </ac:picMkLst>
        </pc:picChg>
      </pc:sldChg>
      <pc:sldChg chg="addSp delSp modSp mod">
        <pc:chgData name="Wesley Billings" userId="4ec70cba-514c-4d15-b31b-62c841b1aeac" providerId="ADAL" clId="{23BC8ED9-8F8C-4AE6-A43A-659703BBA0A5}" dt="2023-03-27T13:25:22.198" v="12" actId="1076"/>
        <pc:sldMkLst>
          <pc:docMk/>
          <pc:sldMk cId="3441127602" sldId="259"/>
        </pc:sldMkLst>
        <pc:spChg chg="add del mod">
          <ac:chgData name="Wesley Billings" userId="4ec70cba-514c-4d15-b31b-62c841b1aeac" providerId="ADAL" clId="{23BC8ED9-8F8C-4AE6-A43A-659703BBA0A5}" dt="2023-03-27T13:25:22.198" v="12" actId="1076"/>
          <ac:spMkLst>
            <pc:docMk/>
            <pc:sldMk cId="3441127602" sldId="259"/>
            <ac:spMk id="2" creationId="{E53F15EF-2E42-A9FD-6310-6DF670A01B0C}"/>
          </ac:spMkLst>
        </pc:spChg>
        <pc:spChg chg="del">
          <ac:chgData name="Wesley Billings" userId="4ec70cba-514c-4d15-b31b-62c841b1aeac" providerId="ADAL" clId="{23BC8ED9-8F8C-4AE6-A43A-659703BBA0A5}" dt="2023-03-27T13:25:14.561" v="10" actId="478"/>
          <ac:spMkLst>
            <pc:docMk/>
            <pc:sldMk cId="3441127602" sldId="259"/>
            <ac:spMk id="3" creationId="{6CE32125-F8DB-5DB5-0865-8CF88574304D}"/>
          </ac:spMkLst>
        </pc:spChg>
        <pc:spChg chg="add del mod">
          <ac:chgData name="Wesley Billings" userId="4ec70cba-514c-4d15-b31b-62c841b1aeac" providerId="ADAL" clId="{23BC8ED9-8F8C-4AE6-A43A-659703BBA0A5}" dt="2023-03-27T13:25:12.949" v="9" actId="478"/>
          <ac:spMkLst>
            <pc:docMk/>
            <pc:sldMk cId="3441127602" sldId="259"/>
            <ac:spMk id="5" creationId="{EE641E29-5366-404D-8158-0B60912BEFD3}"/>
          </ac:spMkLst>
        </pc:spChg>
      </pc:sldChg>
      <pc:sldChg chg="del">
        <pc:chgData name="Wesley Billings" userId="4ec70cba-514c-4d15-b31b-62c841b1aeac" providerId="ADAL" clId="{23BC8ED9-8F8C-4AE6-A43A-659703BBA0A5}" dt="2023-03-27T13:25:24.094" v="13" actId="47"/>
        <pc:sldMkLst>
          <pc:docMk/>
          <pc:sldMk cId="195006315" sldId="260"/>
        </pc:sldMkLst>
      </pc:sldChg>
      <pc:sldChg chg="del">
        <pc:chgData name="Wesley Billings" userId="4ec70cba-514c-4d15-b31b-62c841b1aeac" providerId="ADAL" clId="{23BC8ED9-8F8C-4AE6-A43A-659703BBA0A5}" dt="2023-03-27T13:25:24.871" v="14" actId="47"/>
        <pc:sldMkLst>
          <pc:docMk/>
          <pc:sldMk cId="2049150057" sldId="261"/>
        </pc:sldMkLst>
      </pc:sldChg>
      <pc:sldChg chg="modSp mod modNotesTx">
        <pc:chgData name="Wesley Billings" userId="4ec70cba-514c-4d15-b31b-62c841b1aeac" providerId="ADAL" clId="{23BC8ED9-8F8C-4AE6-A43A-659703BBA0A5}" dt="2023-04-06T15:06:26.246" v="12806" actId="20577"/>
        <pc:sldMkLst>
          <pc:docMk/>
          <pc:sldMk cId="4112981784" sldId="263"/>
        </pc:sldMkLst>
        <pc:spChg chg="mod">
          <ac:chgData name="Wesley Billings" userId="4ec70cba-514c-4d15-b31b-62c841b1aeac" providerId="ADAL" clId="{23BC8ED9-8F8C-4AE6-A43A-659703BBA0A5}" dt="2023-04-04T17:48:25.350" v="12292" actId="20577"/>
          <ac:spMkLst>
            <pc:docMk/>
            <pc:sldMk cId="4112981784" sldId="263"/>
            <ac:spMk id="3" creationId="{956643CC-321A-6830-63B4-CAD55A97C284}"/>
          </ac:spMkLst>
        </pc:spChg>
      </pc:sldChg>
      <pc:sldChg chg="addSp delSp modSp mod ord modClrScheme chgLayout modNotesTx">
        <pc:chgData name="Wesley Billings" userId="4ec70cba-514c-4d15-b31b-62c841b1aeac" providerId="ADAL" clId="{23BC8ED9-8F8C-4AE6-A43A-659703BBA0A5}" dt="2023-04-06T15:07:59.100" v="13260" actId="20577"/>
        <pc:sldMkLst>
          <pc:docMk/>
          <pc:sldMk cId="2473820492" sldId="264"/>
        </pc:sldMkLst>
        <pc:spChg chg="del">
          <ac:chgData name="Wesley Billings" userId="4ec70cba-514c-4d15-b31b-62c841b1aeac" providerId="ADAL" clId="{23BC8ED9-8F8C-4AE6-A43A-659703BBA0A5}" dt="2023-03-28T14:09:21.472" v="4335" actId="700"/>
          <ac:spMkLst>
            <pc:docMk/>
            <pc:sldMk cId="2473820492" sldId="264"/>
            <ac:spMk id="2" creationId="{18779825-524A-54AE-F7CD-7B0C71DBB261}"/>
          </ac:spMkLst>
        </pc:spChg>
        <pc:spChg chg="add del mod">
          <ac:chgData name="Wesley Billings" userId="4ec70cba-514c-4d15-b31b-62c841b1aeac" providerId="ADAL" clId="{23BC8ED9-8F8C-4AE6-A43A-659703BBA0A5}" dt="2023-03-28T14:09:21.472" v="4335" actId="700"/>
          <ac:spMkLst>
            <pc:docMk/>
            <pc:sldMk cId="2473820492" sldId="264"/>
            <ac:spMk id="7" creationId="{1F1FD210-AB71-B511-1C81-D6786E2D8402}"/>
          </ac:spMkLst>
        </pc:spChg>
        <pc:picChg chg="add del mod">
          <ac:chgData name="Wesley Billings" userId="4ec70cba-514c-4d15-b31b-62c841b1aeac" providerId="ADAL" clId="{23BC8ED9-8F8C-4AE6-A43A-659703BBA0A5}" dt="2023-04-04T13:29:49.382" v="10940" actId="478"/>
          <ac:picMkLst>
            <pc:docMk/>
            <pc:sldMk cId="2473820492" sldId="264"/>
            <ac:picMk id="4" creationId="{1879200F-875F-4682-EAB5-DA6AAE486432}"/>
          </ac:picMkLst>
        </pc:picChg>
        <pc:picChg chg="add mod ord">
          <ac:chgData name="Wesley Billings" userId="4ec70cba-514c-4d15-b31b-62c841b1aeac" providerId="ADAL" clId="{23BC8ED9-8F8C-4AE6-A43A-659703BBA0A5}" dt="2023-04-04T13:30:14.150" v="10947" actId="167"/>
          <ac:picMkLst>
            <pc:docMk/>
            <pc:sldMk cId="2473820492" sldId="264"/>
            <ac:picMk id="5" creationId="{284DFC94-2F6D-FBD1-E1F9-DFE1174ABF34}"/>
          </ac:picMkLst>
        </pc:picChg>
        <pc:picChg chg="del">
          <ac:chgData name="Wesley Billings" userId="4ec70cba-514c-4d15-b31b-62c841b1aeac" providerId="ADAL" clId="{23BC8ED9-8F8C-4AE6-A43A-659703BBA0A5}" dt="2023-03-28T14:09:18.211" v="4334" actId="478"/>
          <ac:picMkLst>
            <pc:docMk/>
            <pc:sldMk cId="2473820492" sldId="264"/>
            <ac:picMk id="5" creationId="{EF9C8428-8E0B-065F-CCED-978E0D70BC94}"/>
          </ac:picMkLst>
        </pc:picChg>
      </pc:sldChg>
      <pc:sldChg chg="addSp delSp modSp mod modClrScheme chgLayout modNotesTx">
        <pc:chgData name="Wesley Billings" userId="4ec70cba-514c-4d15-b31b-62c841b1aeac" providerId="ADAL" clId="{23BC8ED9-8F8C-4AE6-A43A-659703BBA0A5}" dt="2023-03-28T15:29:16.916" v="6674" actId="20577"/>
        <pc:sldMkLst>
          <pc:docMk/>
          <pc:sldMk cId="2544440020" sldId="265"/>
        </pc:sldMkLst>
        <pc:spChg chg="add del">
          <ac:chgData name="Wesley Billings" userId="4ec70cba-514c-4d15-b31b-62c841b1aeac" providerId="ADAL" clId="{23BC8ED9-8F8C-4AE6-A43A-659703BBA0A5}" dt="2023-03-27T14:24:23.072" v="145" actId="478"/>
          <ac:spMkLst>
            <pc:docMk/>
            <pc:sldMk cId="2544440020" sldId="265"/>
            <ac:spMk id="2" creationId="{56EC185A-E25F-D48A-FD6F-AA8569CA78A4}"/>
          </ac:spMkLst>
        </pc:spChg>
        <pc:picChg chg="mod ord">
          <ac:chgData name="Wesley Billings" userId="4ec70cba-514c-4d15-b31b-62c841b1aeac" providerId="ADAL" clId="{23BC8ED9-8F8C-4AE6-A43A-659703BBA0A5}" dt="2023-03-27T14:24:20.978" v="144" actId="700"/>
          <ac:picMkLst>
            <pc:docMk/>
            <pc:sldMk cId="2544440020" sldId="265"/>
            <ac:picMk id="5" creationId="{4568552D-98E5-006D-5DC7-A423DE8170AD}"/>
          </ac:picMkLst>
        </pc:picChg>
      </pc:sldChg>
      <pc:sldChg chg="add">
        <pc:chgData name="Wesley Billings" userId="4ec70cba-514c-4d15-b31b-62c841b1aeac" providerId="ADAL" clId="{23BC8ED9-8F8C-4AE6-A43A-659703BBA0A5}" dt="2023-03-27T15:20:21.197" v="174"/>
        <pc:sldMkLst>
          <pc:docMk/>
          <pc:sldMk cId="2367459529" sldId="266"/>
        </pc:sldMkLst>
      </pc:sldChg>
      <pc:sldChg chg="addSp delSp modSp del mod">
        <pc:chgData name="Wesley Billings" userId="4ec70cba-514c-4d15-b31b-62c841b1aeac" providerId="ADAL" clId="{23BC8ED9-8F8C-4AE6-A43A-659703BBA0A5}" dt="2023-03-27T15:20:14.647" v="173" actId="2696"/>
        <pc:sldMkLst>
          <pc:docMk/>
          <pc:sldMk cId="3981466152" sldId="266"/>
        </pc:sldMkLst>
        <pc:picChg chg="add del mod">
          <ac:chgData name="Wesley Billings" userId="4ec70cba-514c-4d15-b31b-62c841b1aeac" providerId="ADAL" clId="{23BC8ED9-8F8C-4AE6-A43A-659703BBA0A5}" dt="2023-03-27T14:37:14.151" v="149" actId="21"/>
          <ac:picMkLst>
            <pc:docMk/>
            <pc:sldMk cId="3981466152" sldId="266"/>
            <ac:picMk id="4" creationId="{EB3A2EE6-362D-B064-4B09-62481B6DE22D}"/>
          </ac:picMkLst>
        </pc:picChg>
      </pc:sldChg>
      <pc:sldChg chg="addSp delSp modSp mod modClrScheme chgLayout modNotesTx">
        <pc:chgData name="Wesley Billings" userId="4ec70cba-514c-4d15-b31b-62c841b1aeac" providerId="ADAL" clId="{23BC8ED9-8F8C-4AE6-A43A-659703BBA0A5}" dt="2023-04-06T15:09:13.026" v="13440" actId="20577"/>
        <pc:sldMkLst>
          <pc:docMk/>
          <pc:sldMk cId="3228234141" sldId="267"/>
        </pc:sldMkLst>
        <pc:spChg chg="del">
          <ac:chgData name="Wesley Billings" userId="4ec70cba-514c-4d15-b31b-62c841b1aeac" providerId="ADAL" clId="{23BC8ED9-8F8C-4AE6-A43A-659703BBA0A5}" dt="2023-03-27T15:08:14.691" v="161" actId="478"/>
          <ac:spMkLst>
            <pc:docMk/>
            <pc:sldMk cId="3228234141" sldId="267"/>
            <ac:spMk id="2" creationId="{216E0FA6-9A52-40DF-CAA5-716B7D788B19}"/>
          </ac:spMkLst>
        </pc:spChg>
        <pc:spChg chg="del">
          <ac:chgData name="Wesley Billings" userId="4ec70cba-514c-4d15-b31b-62c841b1aeac" providerId="ADAL" clId="{23BC8ED9-8F8C-4AE6-A43A-659703BBA0A5}" dt="2023-03-27T15:08:12.105" v="158"/>
          <ac:spMkLst>
            <pc:docMk/>
            <pc:sldMk cId="3228234141" sldId="267"/>
            <ac:spMk id="3" creationId="{E04D1157-F787-C4F4-458A-4D25775CB96E}"/>
          </ac:spMkLst>
        </pc:spChg>
        <pc:spChg chg="add del mod">
          <ac:chgData name="Wesley Billings" userId="4ec70cba-514c-4d15-b31b-62c841b1aeac" providerId="ADAL" clId="{23BC8ED9-8F8C-4AE6-A43A-659703BBA0A5}" dt="2023-03-27T15:08:17.621" v="162" actId="478"/>
          <ac:spMkLst>
            <pc:docMk/>
            <pc:sldMk cId="3228234141" sldId="267"/>
            <ac:spMk id="7" creationId="{07ECB36C-350F-1F50-5DF4-AD476512E91F}"/>
          </ac:spMkLst>
        </pc:spChg>
        <pc:spChg chg="add del mod">
          <ac:chgData name="Wesley Billings" userId="4ec70cba-514c-4d15-b31b-62c841b1aeac" providerId="ADAL" clId="{23BC8ED9-8F8C-4AE6-A43A-659703BBA0A5}" dt="2023-03-28T14:15:28.686" v="4351"/>
          <ac:spMkLst>
            <pc:docMk/>
            <pc:sldMk cId="3228234141" sldId="267"/>
            <ac:spMk id="9" creationId="{C338ED9E-F03C-9A5E-CF30-6EA202D953A2}"/>
          </ac:spMkLst>
        </pc:spChg>
        <pc:picChg chg="add del mod">
          <ac:chgData name="Wesley Billings" userId="4ec70cba-514c-4d15-b31b-62c841b1aeac" providerId="ADAL" clId="{23BC8ED9-8F8C-4AE6-A43A-659703BBA0A5}" dt="2023-04-04T16:10:10.755" v="11605" actId="478"/>
          <ac:picMkLst>
            <pc:docMk/>
            <pc:sldMk cId="3228234141" sldId="267"/>
            <ac:picMk id="4" creationId="{2AF85379-6B61-0126-AEEB-C05F51FB4894}"/>
          </ac:picMkLst>
        </pc:picChg>
        <pc:picChg chg="add del mod">
          <ac:chgData name="Wesley Billings" userId="4ec70cba-514c-4d15-b31b-62c841b1aeac" providerId="ADAL" clId="{23BC8ED9-8F8C-4AE6-A43A-659703BBA0A5}" dt="2023-03-30T19:22:25.771" v="10381" actId="478"/>
          <ac:picMkLst>
            <pc:docMk/>
            <pc:sldMk cId="3228234141" sldId="267"/>
            <ac:picMk id="4" creationId="{5B7C27F7-7583-6F46-D88D-692A94486A81}"/>
          </ac:picMkLst>
        </pc:picChg>
        <pc:picChg chg="add del mod">
          <ac:chgData name="Wesley Billings" userId="4ec70cba-514c-4d15-b31b-62c841b1aeac" providerId="ADAL" clId="{23BC8ED9-8F8C-4AE6-A43A-659703BBA0A5}" dt="2023-03-28T14:15:25.563" v="4350" actId="478"/>
          <ac:picMkLst>
            <pc:docMk/>
            <pc:sldMk cId="3228234141" sldId="267"/>
            <ac:picMk id="5" creationId="{8A85517F-8798-7E05-7E7A-17AE0EE11A6B}"/>
          </ac:picMkLst>
        </pc:picChg>
        <pc:picChg chg="add del mod ord">
          <ac:chgData name="Wesley Billings" userId="4ec70cba-514c-4d15-b31b-62c841b1aeac" providerId="ADAL" clId="{23BC8ED9-8F8C-4AE6-A43A-659703BBA0A5}" dt="2023-04-04T13:01:48.023" v="10909" actId="478"/>
          <ac:picMkLst>
            <pc:docMk/>
            <pc:sldMk cId="3228234141" sldId="267"/>
            <ac:picMk id="6" creationId="{C43723CD-9597-553A-4ED8-D171C42DB89E}"/>
          </ac:picMkLst>
        </pc:picChg>
        <pc:picChg chg="add mod ord">
          <ac:chgData name="Wesley Billings" userId="4ec70cba-514c-4d15-b31b-62c841b1aeac" providerId="ADAL" clId="{23BC8ED9-8F8C-4AE6-A43A-659703BBA0A5}" dt="2023-04-04T16:10:17.618" v="11609" actId="167"/>
          <ac:picMkLst>
            <pc:docMk/>
            <pc:sldMk cId="3228234141" sldId="267"/>
            <ac:picMk id="7" creationId="{5B1752BD-FEFF-832E-4F2B-510EA6910A1D}"/>
          </ac:picMkLst>
        </pc:picChg>
        <pc:picChg chg="add del mod ord">
          <ac:chgData name="Wesley Billings" userId="4ec70cba-514c-4d15-b31b-62c841b1aeac" providerId="ADAL" clId="{23BC8ED9-8F8C-4AE6-A43A-659703BBA0A5}" dt="2023-03-30T19:22:00.446" v="10377" actId="478"/>
          <ac:picMkLst>
            <pc:docMk/>
            <pc:sldMk cId="3228234141" sldId="267"/>
            <ac:picMk id="11" creationId="{A5017348-AD70-425F-33DF-EF33D95497C6}"/>
          </ac:picMkLst>
        </pc:picChg>
      </pc:sldChg>
      <pc:sldChg chg="addSp delSp modSp mod modClrScheme chgLayout modNotesTx">
        <pc:chgData name="Wesley Billings" userId="4ec70cba-514c-4d15-b31b-62c841b1aeac" providerId="ADAL" clId="{23BC8ED9-8F8C-4AE6-A43A-659703BBA0A5}" dt="2023-04-05T20:07:31.481" v="12373" actId="1037"/>
        <pc:sldMkLst>
          <pc:docMk/>
          <pc:sldMk cId="1554525508" sldId="268"/>
        </pc:sldMkLst>
        <pc:spChg chg="del">
          <ac:chgData name="Wesley Billings" userId="4ec70cba-514c-4d15-b31b-62c841b1aeac" providerId="ADAL" clId="{23BC8ED9-8F8C-4AE6-A43A-659703BBA0A5}" dt="2023-03-28T14:22:01.656" v="4358" actId="700"/>
          <ac:spMkLst>
            <pc:docMk/>
            <pc:sldMk cId="1554525508" sldId="268"/>
            <ac:spMk id="2" creationId="{C6DCDF29-B365-A487-9CAB-3CB7C6AB4CD3}"/>
          </ac:spMkLst>
        </pc:spChg>
        <pc:spChg chg="add del mod">
          <ac:chgData name="Wesley Billings" userId="4ec70cba-514c-4d15-b31b-62c841b1aeac" providerId="ADAL" clId="{23BC8ED9-8F8C-4AE6-A43A-659703BBA0A5}" dt="2023-03-28T14:22:01.656" v="4358" actId="700"/>
          <ac:spMkLst>
            <pc:docMk/>
            <pc:sldMk cId="1554525508" sldId="268"/>
            <ac:spMk id="4" creationId="{0A81F13B-6AFB-E3B1-1D1B-F7FC886A5246}"/>
          </ac:spMkLst>
        </pc:spChg>
        <pc:picChg chg="add mod ord">
          <ac:chgData name="Wesley Billings" userId="4ec70cba-514c-4d15-b31b-62c841b1aeac" providerId="ADAL" clId="{23BC8ED9-8F8C-4AE6-A43A-659703BBA0A5}" dt="2023-04-05T20:07:31.481" v="12373" actId="1037"/>
          <ac:picMkLst>
            <pc:docMk/>
            <pc:sldMk cId="1554525508" sldId="268"/>
            <ac:picMk id="4" creationId="{1A718573-3177-0074-A2B0-3ED50DF22A71}"/>
          </ac:picMkLst>
        </pc:picChg>
        <pc:picChg chg="del">
          <ac:chgData name="Wesley Billings" userId="4ec70cba-514c-4d15-b31b-62c841b1aeac" providerId="ADAL" clId="{23BC8ED9-8F8C-4AE6-A43A-659703BBA0A5}" dt="2023-03-28T14:21:59.246" v="4357" actId="478"/>
          <ac:picMkLst>
            <pc:docMk/>
            <pc:sldMk cId="1554525508" sldId="268"/>
            <ac:picMk id="5" creationId="{6A97A3A3-6F70-0D55-6077-CB04388179F5}"/>
          </ac:picMkLst>
        </pc:picChg>
        <pc:picChg chg="add del mod">
          <ac:chgData name="Wesley Billings" userId="4ec70cba-514c-4d15-b31b-62c841b1aeac" providerId="ADAL" clId="{23BC8ED9-8F8C-4AE6-A43A-659703BBA0A5}" dt="2023-04-05T20:07:05.238" v="12349" actId="478"/>
          <ac:picMkLst>
            <pc:docMk/>
            <pc:sldMk cId="1554525508" sldId="268"/>
            <ac:picMk id="7" creationId="{DB638669-3CCB-72AB-4206-94C110D1FE01}"/>
          </ac:picMkLst>
        </pc:picChg>
      </pc:sldChg>
      <pc:sldChg chg="modSp add mod">
        <pc:chgData name="Wesley Billings" userId="4ec70cba-514c-4d15-b31b-62c841b1aeac" providerId="ADAL" clId="{23BC8ED9-8F8C-4AE6-A43A-659703BBA0A5}" dt="2023-03-27T13:25:36.497" v="17"/>
        <pc:sldMkLst>
          <pc:docMk/>
          <pc:sldMk cId="1816159495" sldId="269"/>
        </pc:sldMkLst>
        <pc:spChg chg="mod">
          <ac:chgData name="Wesley Billings" userId="4ec70cba-514c-4d15-b31b-62c841b1aeac" providerId="ADAL" clId="{23BC8ED9-8F8C-4AE6-A43A-659703BBA0A5}" dt="2023-03-27T13:25:36.497" v="17"/>
          <ac:spMkLst>
            <pc:docMk/>
            <pc:sldMk cId="1816159495" sldId="269"/>
            <ac:spMk id="2" creationId="{E53F15EF-2E42-A9FD-6310-6DF670A01B0C}"/>
          </ac:spMkLst>
        </pc:spChg>
      </pc:sldChg>
      <pc:sldChg chg="modSp add mod">
        <pc:chgData name="Wesley Billings" userId="4ec70cba-514c-4d15-b31b-62c841b1aeac" providerId="ADAL" clId="{23BC8ED9-8F8C-4AE6-A43A-659703BBA0A5}" dt="2023-03-27T13:25:57.873" v="22" actId="33524"/>
        <pc:sldMkLst>
          <pc:docMk/>
          <pc:sldMk cId="1703199468" sldId="270"/>
        </pc:sldMkLst>
        <pc:spChg chg="mod">
          <ac:chgData name="Wesley Billings" userId="4ec70cba-514c-4d15-b31b-62c841b1aeac" providerId="ADAL" clId="{23BC8ED9-8F8C-4AE6-A43A-659703BBA0A5}" dt="2023-03-27T13:25:57.873" v="22" actId="33524"/>
          <ac:spMkLst>
            <pc:docMk/>
            <pc:sldMk cId="1703199468" sldId="270"/>
            <ac:spMk id="2" creationId="{E53F15EF-2E42-A9FD-6310-6DF670A01B0C}"/>
          </ac:spMkLst>
        </pc:spChg>
      </pc:sldChg>
      <pc:sldChg chg="addSp delSp modSp new mod ord modClrScheme chgLayout">
        <pc:chgData name="Wesley Billings" userId="4ec70cba-514c-4d15-b31b-62c841b1aeac" providerId="ADAL" clId="{23BC8ED9-8F8C-4AE6-A43A-659703BBA0A5}" dt="2023-04-04T13:43:36.482" v="11069" actId="1076"/>
        <pc:sldMkLst>
          <pc:docMk/>
          <pc:sldMk cId="1646367201" sldId="271"/>
        </pc:sldMkLst>
        <pc:spChg chg="del mod ord">
          <ac:chgData name="Wesley Billings" userId="4ec70cba-514c-4d15-b31b-62c841b1aeac" providerId="ADAL" clId="{23BC8ED9-8F8C-4AE6-A43A-659703BBA0A5}" dt="2023-03-27T13:36:04.937" v="24" actId="700"/>
          <ac:spMkLst>
            <pc:docMk/>
            <pc:sldMk cId="1646367201" sldId="271"/>
            <ac:spMk id="2" creationId="{6B5D3D19-5D58-15C8-9D67-16C819640EC8}"/>
          </ac:spMkLst>
        </pc:spChg>
        <pc:spChg chg="del">
          <ac:chgData name="Wesley Billings" userId="4ec70cba-514c-4d15-b31b-62c841b1aeac" providerId="ADAL" clId="{23BC8ED9-8F8C-4AE6-A43A-659703BBA0A5}" dt="2023-03-27T13:36:04.937" v="24" actId="700"/>
          <ac:spMkLst>
            <pc:docMk/>
            <pc:sldMk cId="1646367201" sldId="271"/>
            <ac:spMk id="3" creationId="{46015E9B-1F01-0B3A-C302-86D0B24FBB65}"/>
          </ac:spMkLst>
        </pc:spChg>
        <pc:spChg chg="add del mod ord">
          <ac:chgData name="Wesley Billings" userId="4ec70cba-514c-4d15-b31b-62c841b1aeac" providerId="ADAL" clId="{23BC8ED9-8F8C-4AE6-A43A-659703BBA0A5}" dt="2023-03-27T13:52:14.440" v="69" actId="478"/>
          <ac:spMkLst>
            <pc:docMk/>
            <pc:sldMk cId="1646367201" sldId="271"/>
            <ac:spMk id="4" creationId="{8CB39134-C54C-C1EB-6103-E386A6C7A58E}"/>
          </ac:spMkLst>
        </pc:spChg>
        <pc:spChg chg="add del mod">
          <ac:chgData name="Wesley Billings" userId="4ec70cba-514c-4d15-b31b-62c841b1aeac" providerId="ADAL" clId="{23BC8ED9-8F8C-4AE6-A43A-659703BBA0A5}" dt="2023-03-27T13:52:18.477" v="70" actId="700"/>
          <ac:spMkLst>
            <pc:docMk/>
            <pc:sldMk cId="1646367201" sldId="271"/>
            <ac:spMk id="8" creationId="{08C8A388-8573-B575-3336-A10108E62DF8}"/>
          </ac:spMkLst>
        </pc:spChg>
        <pc:picChg chg="add mod">
          <ac:chgData name="Wesley Billings" userId="4ec70cba-514c-4d15-b31b-62c841b1aeac" providerId="ADAL" clId="{23BC8ED9-8F8C-4AE6-A43A-659703BBA0A5}" dt="2023-04-04T13:43:36.482" v="11069" actId="1076"/>
          <ac:picMkLst>
            <pc:docMk/>
            <pc:sldMk cId="1646367201" sldId="271"/>
            <ac:picMk id="4" creationId="{DCC1CA9D-D072-0FCC-42C1-189EB1856862}"/>
          </ac:picMkLst>
        </pc:picChg>
        <pc:picChg chg="add del mod">
          <ac:chgData name="Wesley Billings" userId="4ec70cba-514c-4d15-b31b-62c841b1aeac" providerId="ADAL" clId="{23BC8ED9-8F8C-4AE6-A43A-659703BBA0A5}" dt="2023-04-04T13:43:21.309" v="11063" actId="478"/>
          <ac:picMkLst>
            <pc:docMk/>
            <pc:sldMk cId="1646367201" sldId="271"/>
            <ac:picMk id="6" creationId="{F5EF1F7B-EE11-0C23-4EA8-D87AFC64A78C}"/>
          </ac:picMkLst>
        </pc:picChg>
      </pc:sldChg>
      <pc:sldChg chg="addSp delSp modSp new mod">
        <pc:chgData name="Wesley Billings" userId="4ec70cba-514c-4d15-b31b-62c841b1aeac" providerId="ADAL" clId="{23BC8ED9-8F8C-4AE6-A43A-659703BBA0A5}" dt="2023-03-30T19:30:00.487" v="10390" actId="1076"/>
        <pc:sldMkLst>
          <pc:docMk/>
          <pc:sldMk cId="3234433748" sldId="272"/>
        </pc:sldMkLst>
        <pc:spChg chg="del mod">
          <ac:chgData name="Wesley Billings" userId="4ec70cba-514c-4d15-b31b-62c841b1aeac" providerId="ADAL" clId="{23BC8ED9-8F8C-4AE6-A43A-659703BBA0A5}" dt="2023-03-27T14:23:03.332" v="107" actId="478"/>
          <ac:spMkLst>
            <pc:docMk/>
            <pc:sldMk cId="3234433748" sldId="272"/>
            <ac:spMk id="2" creationId="{21A99BAF-D483-3060-4EC9-E096AA83CEA7}"/>
          </ac:spMkLst>
        </pc:spChg>
        <pc:spChg chg="add del mod">
          <ac:chgData name="Wesley Billings" userId="4ec70cba-514c-4d15-b31b-62c841b1aeac" providerId="ADAL" clId="{23BC8ED9-8F8C-4AE6-A43A-659703BBA0A5}" dt="2023-03-27T14:23:05.401" v="108" actId="478"/>
          <ac:spMkLst>
            <pc:docMk/>
            <pc:sldMk cId="3234433748" sldId="272"/>
            <ac:spMk id="4" creationId="{0559962D-434D-0A76-30D2-AA2FEB53C227}"/>
          </ac:spMkLst>
        </pc:spChg>
        <pc:picChg chg="add mod">
          <ac:chgData name="Wesley Billings" userId="4ec70cba-514c-4d15-b31b-62c841b1aeac" providerId="ADAL" clId="{23BC8ED9-8F8C-4AE6-A43A-659703BBA0A5}" dt="2023-03-30T19:30:00.487" v="10390" actId="1076"/>
          <ac:picMkLst>
            <pc:docMk/>
            <pc:sldMk cId="3234433748" sldId="272"/>
            <ac:picMk id="4" creationId="{71FCC806-174A-0168-83D1-C2BBB5A9D113}"/>
          </ac:picMkLst>
        </pc:picChg>
        <pc:picChg chg="add del mod">
          <ac:chgData name="Wesley Billings" userId="4ec70cba-514c-4d15-b31b-62c841b1aeac" providerId="ADAL" clId="{23BC8ED9-8F8C-4AE6-A43A-659703BBA0A5}" dt="2023-03-27T14:37:19.482" v="150" actId="478"/>
          <ac:picMkLst>
            <pc:docMk/>
            <pc:sldMk cId="3234433748" sldId="272"/>
            <ac:picMk id="6" creationId="{7987C5E2-06A1-D5DF-FD8F-4BE7B756C4C7}"/>
          </ac:picMkLst>
        </pc:picChg>
        <pc:picChg chg="add del mod">
          <ac:chgData name="Wesley Billings" userId="4ec70cba-514c-4d15-b31b-62c841b1aeac" providerId="ADAL" clId="{23BC8ED9-8F8C-4AE6-A43A-659703BBA0A5}" dt="2023-03-27T14:38:03.757" v="156" actId="478"/>
          <ac:picMkLst>
            <pc:docMk/>
            <pc:sldMk cId="3234433748" sldId="272"/>
            <ac:picMk id="7" creationId="{D28A84FB-B676-40E3-7ABE-28948840CE32}"/>
          </ac:picMkLst>
        </pc:picChg>
        <pc:picChg chg="add del mod">
          <ac:chgData name="Wesley Billings" userId="4ec70cba-514c-4d15-b31b-62c841b1aeac" providerId="ADAL" clId="{23BC8ED9-8F8C-4AE6-A43A-659703BBA0A5}" dt="2023-03-30T19:29:47.430" v="10387" actId="478"/>
          <ac:picMkLst>
            <pc:docMk/>
            <pc:sldMk cId="3234433748" sldId="272"/>
            <ac:picMk id="9" creationId="{F32E1D95-7DD7-4B92-D96C-7C2C2FEA3502}"/>
          </ac:picMkLst>
        </pc:picChg>
      </pc:sldChg>
      <pc:sldChg chg="addSp delSp modSp new mod">
        <pc:chgData name="Wesley Billings" userId="4ec70cba-514c-4d15-b31b-62c841b1aeac" providerId="ADAL" clId="{23BC8ED9-8F8C-4AE6-A43A-659703BBA0A5}" dt="2023-03-30T19:46:23.347" v="10421" actId="1076"/>
        <pc:sldMkLst>
          <pc:docMk/>
          <pc:sldMk cId="3496039723" sldId="273"/>
        </pc:sldMkLst>
        <pc:picChg chg="add del mod">
          <ac:chgData name="Wesley Billings" userId="4ec70cba-514c-4d15-b31b-62c841b1aeac" providerId="ADAL" clId="{23BC8ED9-8F8C-4AE6-A43A-659703BBA0A5}" dt="2023-03-30T19:46:08.214" v="10415" actId="478"/>
          <ac:picMkLst>
            <pc:docMk/>
            <pc:sldMk cId="3496039723" sldId="273"/>
            <ac:picMk id="3" creationId="{04DA6F8F-F9D1-3104-3F6D-51E39E394212}"/>
          </ac:picMkLst>
        </pc:picChg>
        <pc:picChg chg="add mod">
          <ac:chgData name="Wesley Billings" userId="4ec70cba-514c-4d15-b31b-62c841b1aeac" providerId="ADAL" clId="{23BC8ED9-8F8C-4AE6-A43A-659703BBA0A5}" dt="2023-03-30T19:46:23.347" v="10421" actId="1076"/>
          <ac:picMkLst>
            <pc:docMk/>
            <pc:sldMk cId="3496039723" sldId="273"/>
            <ac:picMk id="5" creationId="{438690B6-A5AF-AEC3-81EA-4B3F7EBBAB36}"/>
          </ac:picMkLst>
        </pc:picChg>
      </pc:sldChg>
      <pc:sldChg chg="addSp delSp modSp new mod">
        <pc:chgData name="Wesley Billings" userId="4ec70cba-514c-4d15-b31b-62c841b1aeac" providerId="ADAL" clId="{23BC8ED9-8F8C-4AE6-A43A-659703BBA0A5}" dt="2023-03-30T19:50:07.629" v="10433" actId="1038"/>
        <pc:sldMkLst>
          <pc:docMk/>
          <pc:sldMk cId="4034538903" sldId="274"/>
        </pc:sldMkLst>
        <pc:picChg chg="add del mod">
          <ac:chgData name="Wesley Billings" userId="4ec70cba-514c-4d15-b31b-62c841b1aeac" providerId="ADAL" clId="{23BC8ED9-8F8C-4AE6-A43A-659703BBA0A5}" dt="2023-03-30T19:31:07.933" v="10391" actId="478"/>
          <ac:picMkLst>
            <pc:docMk/>
            <pc:sldMk cId="4034538903" sldId="274"/>
            <ac:picMk id="3" creationId="{934D2E76-5FAB-77CE-6A4B-08F5EF2CCA0C}"/>
          </ac:picMkLst>
        </pc:picChg>
        <pc:picChg chg="add del mod">
          <ac:chgData name="Wesley Billings" userId="4ec70cba-514c-4d15-b31b-62c841b1aeac" providerId="ADAL" clId="{23BC8ED9-8F8C-4AE6-A43A-659703BBA0A5}" dt="2023-03-30T19:49:36.436" v="10422" actId="478"/>
          <ac:picMkLst>
            <pc:docMk/>
            <pc:sldMk cId="4034538903" sldId="274"/>
            <ac:picMk id="5" creationId="{CAE6BF2D-ACC3-BA1B-55D8-E548627943F5}"/>
          </ac:picMkLst>
        </pc:picChg>
        <pc:picChg chg="add mod">
          <ac:chgData name="Wesley Billings" userId="4ec70cba-514c-4d15-b31b-62c841b1aeac" providerId="ADAL" clId="{23BC8ED9-8F8C-4AE6-A43A-659703BBA0A5}" dt="2023-03-30T19:50:07.629" v="10433" actId="1038"/>
          <ac:picMkLst>
            <pc:docMk/>
            <pc:sldMk cId="4034538903" sldId="274"/>
            <ac:picMk id="7" creationId="{AC158356-FE4C-CC06-FCFA-ED002528C99E}"/>
          </ac:picMkLst>
        </pc:picChg>
      </pc:sldChg>
      <pc:sldChg chg="addSp delSp modSp new mod modNotesTx">
        <pc:chgData name="Wesley Billings" userId="4ec70cba-514c-4d15-b31b-62c841b1aeac" providerId="ADAL" clId="{23BC8ED9-8F8C-4AE6-A43A-659703BBA0A5}" dt="2023-04-04T18:20:05.962" v="12308" actId="1076"/>
        <pc:sldMkLst>
          <pc:docMk/>
          <pc:sldMk cId="4188501292" sldId="275"/>
        </pc:sldMkLst>
        <pc:spChg chg="del">
          <ac:chgData name="Wesley Billings" userId="4ec70cba-514c-4d15-b31b-62c841b1aeac" providerId="ADAL" clId="{23BC8ED9-8F8C-4AE6-A43A-659703BBA0A5}" dt="2023-03-27T15:18:55.563" v="168" actId="478"/>
          <ac:spMkLst>
            <pc:docMk/>
            <pc:sldMk cId="4188501292" sldId="275"/>
            <ac:spMk id="2" creationId="{8018399C-9189-88FE-4A53-7CD059973BAD}"/>
          </ac:spMkLst>
        </pc:spChg>
        <pc:spChg chg="del">
          <ac:chgData name="Wesley Billings" userId="4ec70cba-514c-4d15-b31b-62c841b1aeac" providerId="ADAL" clId="{23BC8ED9-8F8C-4AE6-A43A-659703BBA0A5}" dt="2023-03-27T15:18:54.632" v="167" actId="478"/>
          <ac:spMkLst>
            <pc:docMk/>
            <pc:sldMk cId="4188501292" sldId="275"/>
            <ac:spMk id="3" creationId="{C4325C90-88F4-5775-D977-6AD8224EC057}"/>
          </ac:spMkLst>
        </pc:spChg>
        <pc:picChg chg="add del mod">
          <ac:chgData name="Wesley Billings" userId="4ec70cba-514c-4d15-b31b-62c841b1aeac" providerId="ADAL" clId="{23BC8ED9-8F8C-4AE6-A43A-659703BBA0A5}" dt="2023-04-04T18:16:30.480" v="12299" actId="478"/>
          <ac:picMkLst>
            <pc:docMk/>
            <pc:sldMk cId="4188501292" sldId="275"/>
            <ac:picMk id="4" creationId="{89B18E5D-327E-9912-8590-3CA55D0781DB}"/>
          </ac:picMkLst>
        </pc:picChg>
        <pc:picChg chg="add del mod">
          <ac:chgData name="Wesley Billings" userId="4ec70cba-514c-4d15-b31b-62c841b1aeac" providerId="ADAL" clId="{23BC8ED9-8F8C-4AE6-A43A-659703BBA0A5}" dt="2023-03-28T14:10:25.041" v="4339" actId="478"/>
          <ac:picMkLst>
            <pc:docMk/>
            <pc:sldMk cId="4188501292" sldId="275"/>
            <ac:picMk id="5" creationId="{9D4EBB68-B4E2-EF8F-C320-92E8E1BB0A41}"/>
          </ac:picMkLst>
        </pc:picChg>
        <pc:picChg chg="add mod modCrop">
          <ac:chgData name="Wesley Billings" userId="4ec70cba-514c-4d15-b31b-62c841b1aeac" providerId="ADAL" clId="{23BC8ED9-8F8C-4AE6-A43A-659703BBA0A5}" dt="2023-04-04T18:20:05.962" v="12308" actId="1076"/>
          <ac:picMkLst>
            <pc:docMk/>
            <pc:sldMk cId="4188501292" sldId="275"/>
            <ac:picMk id="6" creationId="{EABB3B50-DF29-2665-F7D0-0E9286C6CD4E}"/>
          </ac:picMkLst>
        </pc:picChg>
        <pc:picChg chg="add del mod modCrop">
          <ac:chgData name="Wesley Billings" userId="4ec70cba-514c-4d15-b31b-62c841b1aeac" providerId="ADAL" clId="{23BC8ED9-8F8C-4AE6-A43A-659703BBA0A5}" dt="2023-04-04T18:16:31.137" v="12300" actId="478"/>
          <ac:picMkLst>
            <pc:docMk/>
            <pc:sldMk cId="4188501292" sldId="275"/>
            <ac:picMk id="7" creationId="{048B0056-04B2-D5B9-61BA-99D820CFD400}"/>
          </ac:picMkLst>
        </pc:picChg>
      </pc:sldChg>
      <pc:sldChg chg="addSp delSp modSp new mod ord modClrScheme chgLayout modNotesTx">
        <pc:chgData name="Wesley Billings" userId="4ec70cba-514c-4d15-b31b-62c841b1aeac" providerId="ADAL" clId="{23BC8ED9-8F8C-4AE6-A43A-659703BBA0A5}" dt="2023-03-27T20:05:07.584" v="4296"/>
        <pc:sldMkLst>
          <pc:docMk/>
          <pc:sldMk cId="3929646974" sldId="276"/>
        </pc:sldMkLst>
        <pc:spChg chg="add del mod">
          <ac:chgData name="Wesley Billings" userId="4ec70cba-514c-4d15-b31b-62c841b1aeac" providerId="ADAL" clId="{23BC8ED9-8F8C-4AE6-A43A-659703BBA0A5}" dt="2023-03-27T15:25:38.365" v="274" actId="478"/>
          <ac:spMkLst>
            <pc:docMk/>
            <pc:sldMk cId="3929646974" sldId="276"/>
            <ac:spMk id="2" creationId="{E50839E2-D522-A405-AF38-1BAFB786F6CD}"/>
          </ac:spMkLst>
        </pc:spChg>
        <pc:spChg chg="add del mod">
          <ac:chgData name="Wesley Billings" userId="4ec70cba-514c-4d15-b31b-62c841b1aeac" providerId="ADAL" clId="{23BC8ED9-8F8C-4AE6-A43A-659703BBA0A5}" dt="2023-03-27T15:25:41.616" v="275" actId="478"/>
          <ac:spMkLst>
            <pc:docMk/>
            <pc:sldMk cId="3929646974" sldId="276"/>
            <ac:spMk id="6" creationId="{FEA1DB29-A7E8-A155-D2D1-2ACF77C9C354}"/>
          </ac:spMkLst>
        </pc:spChg>
        <pc:spChg chg="add mod">
          <ac:chgData name="Wesley Billings" userId="4ec70cba-514c-4d15-b31b-62c841b1aeac" providerId="ADAL" clId="{23BC8ED9-8F8C-4AE6-A43A-659703BBA0A5}" dt="2023-03-27T15:27:43.022" v="432" actId="1076"/>
          <ac:spMkLst>
            <pc:docMk/>
            <pc:sldMk cId="3929646974" sldId="276"/>
            <ac:spMk id="7" creationId="{AD0AD1A1-6B74-3686-2DB0-87B0BFE783C0}"/>
          </ac:spMkLst>
        </pc:spChg>
        <pc:picChg chg="add mod">
          <ac:chgData name="Wesley Billings" userId="4ec70cba-514c-4d15-b31b-62c841b1aeac" providerId="ADAL" clId="{23BC8ED9-8F8C-4AE6-A43A-659703BBA0A5}" dt="2023-03-27T15:27:00.926" v="407" actId="1076"/>
          <ac:picMkLst>
            <pc:docMk/>
            <pc:sldMk cId="3929646974" sldId="276"/>
            <ac:picMk id="4" creationId="{F8F47760-60DA-4CCC-3B66-195D53E2C1B0}"/>
          </ac:picMkLst>
        </pc:picChg>
      </pc:sldChg>
      <pc:sldChg chg="addSp modSp new mod">
        <pc:chgData name="Wesley Billings" userId="4ec70cba-514c-4d15-b31b-62c841b1aeac" providerId="ADAL" clId="{23BC8ED9-8F8C-4AE6-A43A-659703BBA0A5}" dt="2023-03-27T15:28:21.504" v="438" actId="1076"/>
        <pc:sldMkLst>
          <pc:docMk/>
          <pc:sldMk cId="1510371928" sldId="277"/>
        </pc:sldMkLst>
        <pc:picChg chg="add mod">
          <ac:chgData name="Wesley Billings" userId="4ec70cba-514c-4d15-b31b-62c841b1aeac" providerId="ADAL" clId="{23BC8ED9-8F8C-4AE6-A43A-659703BBA0A5}" dt="2023-03-27T15:28:21.504" v="438" actId="1076"/>
          <ac:picMkLst>
            <pc:docMk/>
            <pc:sldMk cId="1510371928" sldId="277"/>
            <ac:picMk id="3" creationId="{4D3A2D34-262B-A084-534A-FD78D6BBD36A}"/>
          </ac:picMkLst>
        </pc:picChg>
      </pc:sldChg>
      <pc:sldChg chg="addSp modSp new mod ord">
        <pc:chgData name="Wesley Billings" userId="4ec70cba-514c-4d15-b31b-62c841b1aeac" providerId="ADAL" clId="{23BC8ED9-8F8C-4AE6-A43A-659703BBA0A5}" dt="2023-03-28T15:34:33.914" v="6986"/>
        <pc:sldMkLst>
          <pc:docMk/>
          <pc:sldMk cId="266408661" sldId="278"/>
        </pc:sldMkLst>
        <pc:picChg chg="add mod">
          <ac:chgData name="Wesley Billings" userId="4ec70cba-514c-4d15-b31b-62c841b1aeac" providerId="ADAL" clId="{23BC8ED9-8F8C-4AE6-A43A-659703BBA0A5}" dt="2023-03-27T15:28:37.238" v="444" actId="1076"/>
          <ac:picMkLst>
            <pc:docMk/>
            <pc:sldMk cId="266408661" sldId="278"/>
            <ac:picMk id="3" creationId="{C6F59EF4-7D27-96C7-CC18-9E8453DCB9D0}"/>
          </ac:picMkLst>
        </pc:picChg>
      </pc:sldChg>
      <pc:sldChg chg="addSp modSp new mod ord">
        <pc:chgData name="Wesley Billings" userId="4ec70cba-514c-4d15-b31b-62c841b1aeac" providerId="ADAL" clId="{23BC8ED9-8F8C-4AE6-A43A-659703BBA0A5}" dt="2023-03-28T15:35:51.829" v="7312"/>
        <pc:sldMkLst>
          <pc:docMk/>
          <pc:sldMk cId="2228186768" sldId="279"/>
        </pc:sldMkLst>
        <pc:picChg chg="add mod">
          <ac:chgData name="Wesley Billings" userId="4ec70cba-514c-4d15-b31b-62c841b1aeac" providerId="ADAL" clId="{23BC8ED9-8F8C-4AE6-A43A-659703BBA0A5}" dt="2023-03-27T15:28:44.071" v="448" actId="962"/>
          <ac:picMkLst>
            <pc:docMk/>
            <pc:sldMk cId="2228186768" sldId="279"/>
            <ac:picMk id="3" creationId="{0DC1C09A-4D0A-1F89-7ABE-72458906033A}"/>
          </ac:picMkLst>
        </pc:picChg>
      </pc:sldChg>
      <pc:sldChg chg="addSp delSp modSp new mod modClrScheme chgLayout">
        <pc:chgData name="Wesley Billings" userId="4ec70cba-514c-4d15-b31b-62c841b1aeac" providerId="ADAL" clId="{23BC8ED9-8F8C-4AE6-A43A-659703BBA0A5}" dt="2023-04-04T14:55:30.510" v="11601"/>
        <pc:sldMkLst>
          <pc:docMk/>
          <pc:sldMk cId="3502383298" sldId="280"/>
        </pc:sldMkLst>
        <pc:spChg chg="del mod ord">
          <ac:chgData name="Wesley Billings" userId="4ec70cba-514c-4d15-b31b-62c841b1aeac" providerId="ADAL" clId="{23BC8ED9-8F8C-4AE6-A43A-659703BBA0A5}" dt="2023-03-27T15:29:01.498" v="450" actId="700"/>
          <ac:spMkLst>
            <pc:docMk/>
            <pc:sldMk cId="3502383298" sldId="280"/>
            <ac:spMk id="2" creationId="{D19F0C57-6734-0E9B-9E3E-4FB32A90D1E8}"/>
          </ac:spMkLst>
        </pc:spChg>
        <pc:spChg chg="add mod ord">
          <ac:chgData name="Wesley Billings" userId="4ec70cba-514c-4d15-b31b-62c841b1aeac" providerId="ADAL" clId="{23BC8ED9-8F8C-4AE6-A43A-659703BBA0A5}" dt="2023-03-27T15:29:05.033" v="466" actId="20577"/>
          <ac:spMkLst>
            <pc:docMk/>
            <pc:sldMk cId="3502383298" sldId="280"/>
            <ac:spMk id="3" creationId="{6C1B984B-31EC-1089-AC1C-36DD0FCE11D6}"/>
          </ac:spMkLst>
        </pc:spChg>
        <pc:spChg chg="add mod ord">
          <ac:chgData name="Wesley Billings" userId="4ec70cba-514c-4d15-b31b-62c841b1aeac" providerId="ADAL" clId="{23BC8ED9-8F8C-4AE6-A43A-659703BBA0A5}" dt="2023-04-04T14:55:30.510" v="11601"/>
          <ac:spMkLst>
            <pc:docMk/>
            <pc:sldMk cId="3502383298" sldId="280"/>
            <ac:spMk id="4" creationId="{41D0EF7B-9572-E0B5-225A-499568F22F65}"/>
          </ac:spMkLst>
        </pc:spChg>
      </pc:sldChg>
      <pc:sldChg chg="addSp delSp modSp new mod ord">
        <pc:chgData name="Wesley Billings" userId="4ec70cba-514c-4d15-b31b-62c841b1aeac" providerId="ADAL" clId="{23BC8ED9-8F8C-4AE6-A43A-659703BBA0A5}" dt="2023-04-04T14:54:06.921" v="11456" actId="1076"/>
        <pc:sldMkLst>
          <pc:docMk/>
          <pc:sldMk cId="2956890011" sldId="281"/>
        </pc:sldMkLst>
        <pc:spChg chg="mod">
          <ac:chgData name="Wesley Billings" userId="4ec70cba-514c-4d15-b31b-62c841b1aeac" providerId="ADAL" clId="{23BC8ED9-8F8C-4AE6-A43A-659703BBA0A5}" dt="2023-03-30T17:24:11.630" v="8204" actId="20577"/>
          <ac:spMkLst>
            <pc:docMk/>
            <pc:sldMk cId="2956890011" sldId="281"/>
            <ac:spMk id="2" creationId="{28B330FE-DE76-C4BB-8C88-364E1AB11589}"/>
          </ac:spMkLst>
        </pc:spChg>
        <pc:spChg chg="add mod">
          <ac:chgData name="Wesley Billings" userId="4ec70cba-514c-4d15-b31b-62c841b1aeac" providerId="ADAL" clId="{23BC8ED9-8F8C-4AE6-A43A-659703BBA0A5}" dt="2023-04-04T14:54:06.921" v="11456" actId="1076"/>
          <ac:spMkLst>
            <pc:docMk/>
            <pc:sldMk cId="2956890011" sldId="281"/>
            <ac:spMk id="4" creationId="{79F8D02C-E169-8FD2-8FFE-28F74A4069C6}"/>
          </ac:spMkLst>
        </pc:spChg>
        <pc:spChg chg="add del mod">
          <ac:chgData name="Wesley Billings" userId="4ec70cba-514c-4d15-b31b-62c841b1aeac" providerId="ADAL" clId="{23BC8ED9-8F8C-4AE6-A43A-659703BBA0A5}" dt="2023-03-27T15:40:02.989" v="581" actId="478"/>
          <ac:spMkLst>
            <pc:docMk/>
            <pc:sldMk cId="2956890011" sldId="281"/>
            <ac:spMk id="5" creationId="{D95FC0FE-8731-0F4E-E3C3-C5BD018B624C}"/>
          </ac:spMkLst>
        </pc:spChg>
        <pc:spChg chg="add del mod">
          <ac:chgData name="Wesley Billings" userId="4ec70cba-514c-4d15-b31b-62c841b1aeac" providerId="ADAL" clId="{23BC8ED9-8F8C-4AE6-A43A-659703BBA0A5}" dt="2023-03-27T15:45:24.762" v="584"/>
          <ac:spMkLst>
            <pc:docMk/>
            <pc:sldMk cId="2956890011" sldId="281"/>
            <ac:spMk id="6" creationId="{1DA08B6D-4BC5-726C-D9F5-C1FFF2676BC2}"/>
          </ac:spMkLst>
        </pc:spChg>
        <pc:spChg chg="add del mod">
          <ac:chgData name="Wesley Billings" userId="4ec70cba-514c-4d15-b31b-62c841b1aeac" providerId="ADAL" clId="{23BC8ED9-8F8C-4AE6-A43A-659703BBA0A5}" dt="2023-03-27T15:45:47.815" v="591" actId="478"/>
          <ac:spMkLst>
            <pc:docMk/>
            <pc:sldMk cId="2956890011" sldId="281"/>
            <ac:spMk id="7" creationId="{7D3D185D-B4B7-7EB4-2DFA-CD030B9C46C8}"/>
          </ac:spMkLst>
        </pc:spChg>
        <pc:spChg chg="add del mod">
          <ac:chgData name="Wesley Billings" userId="4ec70cba-514c-4d15-b31b-62c841b1aeac" providerId="ADAL" clId="{23BC8ED9-8F8C-4AE6-A43A-659703BBA0A5}" dt="2023-03-27T15:58:29.250" v="1168" actId="1036"/>
          <ac:spMkLst>
            <pc:docMk/>
            <pc:sldMk cId="2956890011" sldId="281"/>
            <ac:spMk id="8" creationId="{7024BAAA-6EB2-0E9E-9247-C670C70F2E9B}"/>
          </ac:spMkLst>
        </pc:spChg>
        <pc:spChg chg="add mod">
          <ac:chgData name="Wesley Billings" userId="4ec70cba-514c-4d15-b31b-62c841b1aeac" providerId="ADAL" clId="{23BC8ED9-8F8C-4AE6-A43A-659703BBA0A5}" dt="2023-03-27T15:58:29.250" v="1168" actId="1036"/>
          <ac:spMkLst>
            <pc:docMk/>
            <pc:sldMk cId="2956890011" sldId="281"/>
            <ac:spMk id="11" creationId="{6BB2A76C-01FD-FDB4-2D5F-946AE25649C1}"/>
          </ac:spMkLst>
        </pc:spChg>
        <pc:spChg chg="add mod">
          <ac:chgData name="Wesley Billings" userId="4ec70cba-514c-4d15-b31b-62c841b1aeac" providerId="ADAL" clId="{23BC8ED9-8F8C-4AE6-A43A-659703BBA0A5}" dt="2023-03-27T15:58:29.250" v="1168" actId="1036"/>
          <ac:spMkLst>
            <pc:docMk/>
            <pc:sldMk cId="2956890011" sldId="281"/>
            <ac:spMk id="13" creationId="{9C436662-003D-4731-27C1-AADA3804B9D5}"/>
          </ac:spMkLst>
        </pc:spChg>
        <pc:spChg chg="add mod">
          <ac:chgData name="Wesley Billings" userId="4ec70cba-514c-4d15-b31b-62c841b1aeac" providerId="ADAL" clId="{23BC8ED9-8F8C-4AE6-A43A-659703BBA0A5}" dt="2023-03-27T17:16:44.819" v="4157" actId="1076"/>
          <ac:spMkLst>
            <pc:docMk/>
            <pc:sldMk cId="2956890011" sldId="281"/>
            <ac:spMk id="15" creationId="{3B091CF1-EF62-CA13-5BC0-D72223A0CD64}"/>
          </ac:spMkLst>
        </pc:spChg>
        <pc:spChg chg="add mod">
          <ac:chgData name="Wesley Billings" userId="4ec70cba-514c-4d15-b31b-62c841b1aeac" providerId="ADAL" clId="{23BC8ED9-8F8C-4AE6-A43A-659703BBA0A5}" dt="2023-03-27T17:17:02.160" v="4160" actId="1076"/>
          <ac:spMkLst>
            <pc:docMk/>
            <pc:sldMk cId="2956890011" sldId="281"/>
            <ac:spMk id="16" creationId="{AF94B765-C606-920B-6B8E-A1CA63AB4B58}"/>
          </ac:spMkLst>
        </pc:spChg>
        <pc:spChg chg="add mod">
          <ac:chgData name="Wesley Billings" userId="4ec70cba-514c-4d15-b31b-62c841b1aeac" providerId="ADAL" clId="{23BC8ED9-8F8C-4AE6-A43A-659703BBA0A5}" dt="2023-03-27T17:17:05.022" v="4161" actId="1076"/>
          <ac:spMkLst>
            <pc:docMk/>
            <pc:sldMk cId="2956890011" sldId="281"/>
            <ac:spMk id="17" creationId="{F40C2A35-3E3B-7216-1901-FE7175F9F11C}"/>
          </ac:spMkLst>
        </pc:spChg>
        <pc:spChg chg="add mod">
          <ac:chgData name="Wesley Billings" userId="4ec70cba-514c-4d15-b31b-62c841b1aeac" providerId="ADAL" clId="{23BC8ED9-8F8C-4AE6-A43A-659703BBA0A5}" dt="2023-03-27T15:56:47.660" v="1031" actId="20577"/>
          <ac:spMkLst>
            <pc:docMk/>
            <pc:sldMk cId="2956890011" sldId="281"/>
            <ac:spMk id="20" creationId="{4803CFD1-3A56-A00B-B89C-D3AF644702AB}"/>
          </ac:spMkLst>
        </pc:spChg>
        <pc:spChg chg="add del">
          <ac:chgData name="Wesley Billings" userId="4ec70cba-514c-4d15-b31b-62c841b1aeac" providerId="ADAL" clId="{23BC8ED9-8F8C-4AE6-A43A-659703BBA0A5}" dt="2023-03-27T15:54:08.343" v="1015"/>
          <ac:spMkLst>
            <pc:docMk/>
            <pc:sldMk cId="2956890011" sldId="281"/>
            <ac:spMk id="21" creationId="{0BB74D0D-5883-6252-79A2-E9D897EDA785}"/>
          </ac:spMkLst>
        </pc:spChg>
        <pc:spChg chg="add mod">
          <ac:chgData name="Wesley Billings" userId="4ec70cba-514c-4d15-b31b-62c841b1aeac" providerId="ADAL" clId="{23BC8ED9-8F8C-4AE6-A43A-659703BBA0A5}" dt="2023-03-27T15:56:38.261" v="1025"/>
          <ac:spMkLst>
            <pc:docMk/>
            <pc:sldMk cId="2956890011" sldId="281"/>
            <ac:spMk id="24" creationId="{F75FDC66-C407-7B15-43BD-30E0BE68DD0E}"/>
          </ac:spMkLst>
        </pc:spChg>
        <pc:spChg chg="add mod">
          <ac:chgData name="Wesley Billings" userId="4ec70cba-514c-4d15-b31b-62c841b1aeac" providerId="ADAL" clId="{23BC8ED9-8F8C-4AE6-A43A-659703BBA0A5}" dt="2023-04-04T14:53:46.982" v="11454" actId="1076"/>
          <ac:spMkLst>
            <pc:docMk/>
            <pc:sldMk cId="2956890011" sldId="281"/>
            <ac:spMk id="25" creationId="{5D6413A3-8F55-EE1B-729B-E934DD4882A9}"/>
          </ac:spMkLst>
        </pc:spChg>
        <pc:spChg chg="add mod">
          <ac:chgData name="Wesley Billings" userId="4ec70cba-514c-4d15-b31b-62c841b1aeac" providerId="ADAL" clId="{23BC8ED9-8F8C-4AE6-A43A-659703BBA0A5}" dt="2023-04-04T14:53:48.825" v="11455" actId="1076"/>
          <ac:spMkLst>
            <pc:docMk/>
            <pc:sldMk cId="2956890011" sldId="281"/>
            <ac:spMk id="26" creationId="{BA0E75B7-38CD-706F-C399-C4FD2BF05D22}"/>
          </ac:spMkLst>
        </pc:spChg>
        <pc:picChg chg="add mod">
          <ac:chgData name="Wesley Billings" userId="4ec70cba-514c-4d15-b31b-62c841b1aeac" providerId="ADAL" clId="{23BC8ED9-8F8C-4AE6-A43A-659703BBA0A5}" dt="2023-03-27T15:36:41.893" v="488" actId="1076"/>
          <ac:picMkLst>
            <pc:docMk/>
            <pc:sldMk cId="2956890011" sldId="281"/>
            <ac:picMk id="3" creationId="{007D8B67-7064-FAFE-A846-022238A918E8}"/>
          </ac:picMkLst>
        </pc:picChg>
        <pc:picChg chg="add mod">
          <ac:chgData name="Wesley Billings" userId="4ec70cba-514c-4d15-b31b-62c841b1aeac" providerId="ADAL" clId="{23BC8ED9-8F8C-4AE6-A43A-659703BBA0A5}" dt="2023-03-27T15:53:32.388" v="1004" actId="14100"/>
          <ac:picMkLst>
            <pc:docMk/>
            <pc:sldMk cId="2956890011" sldId="281"/>
            <ac:picMk id="19" creationId="{692B8920-005D-3AF3-2D86-2FB5073C5E59}"/>
          </ac:picMkLst>
        </pc:picChg>
        <pc:picChg chg="add mod">
          <ac:chgData name="Wesley Billings" userId="4ec70cba-514c-4d15-b31b-62c841b1aeac" providerId="ADAL" clId="{23BC8ED9-8F8C-4AE6-A43A-659703BBA0A5}" dt="2023-03-27T15:54:43.974" v="1022" actId="1076"/>
          <ac:picMkLst>
            <pc:docMk/>
            <pc:sldMk cId="2956890011" sldId="281"/>
            <ac:picMk id="23" creationId="{C1F27BA3-5ED6-CB4D-6743-077FF4583560}"/>
          </ac:picMkLst>
        </pc:picChg>
        <pc:picChg chg="add mod">
          <ac:chgData name="Wesley Billings" userId="4ec70cba-514c-4d15-b31b-62c841b1aeac" providerId="ADAL" clId="{23BC8ED9-8F8C-4AE6-A43A-659703BBA0A5}" dt="2023-03-27T15:58:29.250" v="1168" actId="1036"/>
          <ac:picMkLst>
            <pc:docMk/>
            <pc:sldMk cId="2956890011" sldId="281"/>
            <ac:picMk id="1026" creationId="{085AD8D3-4E71-1D7B-813B-DA4A1EBE65B7}"/>
          </ac:picMkLst>
        </pc:picChg>
        <pc:picChg chg="add del">
          <ac:chgData name="Wesley Billings" userId="4ec70cba-514c-4d15-b31b-62c841b1aeac" providerId="ADAL" clId="{23BC8ED9-8F8C-4AE6-A43A-659703BBA0A5}" dt="2023-03-27T15:45:28.383" v="586"/>
          <ac:picMkLst>
            <pc:docMk/>
            <pc:sldMk cId="2956890011" sldId="281"/>
            <ac:picMk id="1028" creationId="{20823486-4870-39C1-79B7-82E2BB98D19C}"/>
          </ac:picMkLst>
        </pc:picChg>
        <pc:cxnChg chg="add mod">
          <ac:chgData name="Wesley Billings" userId="4ec70cba-514c-4d15-b31b-62c841b1aeac" providerId="ADAL" clId="{23BC8ED9-8F8C-4AE6-A43A-659703BBA0A5}" dt="2023-03-27T15:58:29.250" v="1168" actId="1036"/>
          <ac:cxnSpMkLst>
            <pc:docMk/>
            <pc:sldMk cId="2956890011" sldId="281"/>
            <ac:cxnSpMk id="10" creationId="{70B32DA2-43AB-C6F5-3C20-B25880857D13}"/>
          </ac:cxnSpMkLst>
        </pc:cxnChg>
      </pc:sldChg>
      <pc:sldChg chg="addSp delSp modSp new mod ord modClrScheme chgLayout">
        <pc:chgData name="Wesley Billings" userId="4ec70cba-514c-4d15-b31b-62c841b1aeac" providerId="ADAL" clId="{23BC8ED9-8F8C-4AE6-A43A-659703BBA0A5}" dt="2023-03-28T18:44:38.488" v="7536"/>
        <pc:sldMkLst>
          <pc:docMk/>
          <pc:sldMk cId="1056931740" sldId="282"/>
        </pc:sldMkLst>
        <pc:spChg chg="del mod ord">
          <ac:chgData name="Wesley Billings" userId="4ec70cba-514c-4d15-b31b-62c841b1aeac" providerId="ADAL" clId="{23BC8ED9-8F8C-4AE6-A43A-659703BBA0A5}" dt="2023-03-27T16:45:36.378" v="3197" actId="478"/>
          <ac:spMkLst>
            <pc:docMk/>
            <pc:sldMk cId="1056931740" sldId="282"/>
            <ac:spMk id="2" creationId="{6D468469-1854-90D2-95D2-21414FEE3E6D}"/>
          </ac:spMkLst>
        </pc:spChg>
        <pc:spChg chg="add del">
          <ac:chgData name="Wesley Billings" userId="4ec70cba-514c-4d15-b31b-62c841b1aeac" providerId="ADAL" clId="{23BC8ED9-8F8C-4AE6-A43A-659703BBA0A5}" dt="2023-03-27T16:45:30.222" v="3194" actId="700"/>
          <ac:spMkLst>
            <pc:docMk/>
            <pc:sldMk cId="1056931740" sldId="282"/>
            <ac:spMk id="3" creationId="{6D27A8E7-8405-B02F-1858-290725C5EF55}"/>
          </ac:spMkLst>
        </pc:spChg>
        <pc:spChg chg="add del mod">
          <ac:chgData name="Wesley Billings" userId="4ec70cba-514c-4d15-b31b-62c841b1aeac" providerId="ADAL" clId="{23BC8ED9-8F8C-4AE6-A43A-659703BBA0A5}" dt="2023-03-27T16:46:32.107" v="3212"/>
          <ac:spMkLst>
            <pc:docMk/>
            <pc:sldMk cId="1056931740" sldId="282"/>
            <ac:spMk id="8" creationId="{DF1D9DEA-D21C-627B-BC0B-8B81D68A61B8}"/>
          </ac:spMkLst>
        </pc:spChg>
        <pc:spChg chg="add mod">
          <ac:chgData name="Wesley Billings" userId="4ec70cba-514c-4d15-b31b-62c841b1aeac" providerId="ADAL" clId="{23BC8ED9-8F8C-4AE6-A43A-659703BBA0A5}" dt="2023-03-27T16:46:51.222" v="3219" actId="1076"/>
          <ac:spMkLst>
            <pc:docMk/>
            <pc:sldMk cId="1056931740" sldId="282"/>
            <ac:spMk id="9" creationId="{FE14965A-4CA6-1EED-205A-980CD7B95D84}"/>
          </ac:spMkLst>
        </pc:spChg>
        <pc:picChg chg="add del mod">
          <ac:chgData name="Wesley Billings" userId="4ec70cba-514c-4d15-b31b-62c841b1aeac" providerId="ADAL" clId="{23BC8ED9-8F8C-4AE6-A43A-659703BBA0A5}" dt="2023-03-27T16:45:26.906" v="3193"/>
          <ac:picMkLst>
            <pc:docMk/>
            <pc:sldMk cId="1056931740" sldId="282"/>
            <ac:picMk id="5" creationId="{482D3552-44CB-E597-224D-F7310D89BA8F}"/>
          </ac:picMkLst>
        </pc:picChg>
        <pc:picChg chg="add mod">
          <ac:chgData name="Wesley Billings" userId="4ec70cba-514c-4d15-b31b-62c841b1aeac" providerId="ADAL" clId="{23BC8ED9-8F8C-4AE6-A43A-659703BBA0A5}" dt="2023-03-27T16:46:48.257" v="3218" actId="1076"/>
          <ac:picMkLst>
            <pc:docMk/>
            <pc:sldMk cId="1056931740" sldId="282"/>
            <ac:picMk id="7" creationId="{2D3A652A-607F-2587-41E4-BAA6DBD0EAE7}"/>
          </ac:picMkLst>
        </pc:picChg>
      </pc:sldChg>
      <pc:sldChg chg="addSp delSp new mod ord modClrScheme chgLayout">
        <pc:chgData name="Wesley Billings" userId="4ec70cba-514c-4d15-b31b-62c841b1aeac" providerId="ADAL" clId="{23BC8ED9-8F8C-4AE6-A43A-659703BBA0A5}" dt="2023-03-27T20:04:22.367" v="4292"/>
        <pc:sldMkLst>
          <pc:docMk/>
          <pc:sldMk cId="3862893167" sldId="283"/>
        </pc:sldMkLst>
        <pc:spChg chg="del">
          <ac:chgData name="Wesley Billings" userId="4ec70cba-514c-4d15-b31b-62c841b1aeac" providerId="ADAL" clId="{23BC8ED9-8F8C-4AE6-A43A-659703BBA0A5}" dt="2023-03-27T16:05:34.100" v="1528" actId="700"/>
          <ac:spMkLst>
            <pc:docMk/>
            <pc:sldMk cId="3862893167" sldId="283"/>
            <ac:spMk id="2" creationId="{000EE625-B0E8-E34E-779C-997695F479B8}"/>
          </ac:spMkLst>
        </pc:spChg>
        <pc:spChg chg="del">
          <ac:chgData name="Wesley Billings" userId="4ec70cba-514c-4d15-b31b-62c841b1aeac" providerId="ADAL" clId="{23BC8ED9-8F8C-4AE6-A43A-659703BBA0A5}" dt="2023-03-27T16:05:34.100" v="1528" actId="700"/>
          <ac:spMkLst>
            <pc:docMk/>
            <pc:sldMk cId="3862893167" sldId="283"/>
            <ac:spMk id="3" creationId="{73051579-D75A-6524-D8F5-CD6E3A8B2727}"/>
          </ac:spMkLst>
        </pc:spChg>
        <pc:spChg chg="add del">
          <ac:chgData name="Wesley Billings" userId="4ec70cba-514c-4d15-b31b-62c841b1aeac" providerId="ADAL" clId="{23BC8ED9-8F8C-4AE6-A43A-659703BBA0A5}" dt="2023-03-27T16:05:36.951" v="1530" actId="478"/>
          <ac:spMkLst>
            <pc:docMk/>
            <pc:sldMk cId="3862893167" sldId="283"/>
            <ac:spMk id="4" creationId="{4B2B3144-E05D-01EC-5C07-8FD0E4B20E18}"/>
          </ac:spMkLst>
        </pc:spChg>
        <pc:picChg chg="add">
          <ac:chgData name="Wesley Billings" userId="4ec70cba-514c-4d15-b31b-62c841b1aeac" providerId="ADAL" clId="{23BC8ED9-8F8C-4AE6-A43A-659703BBA0A5}" dt="2023-03-27T16:05:52.683" v="1531" actId="22"/>
          <ac:picMkLst>
            <pc:docMk/>
            <pc:sldMk cId="3862893167" sldId="283"/>
            <ac:picMk id="6" creationId="{EFE53565-5C08-4495-64B3-6196962A68DB}"/>
          </ac:picMkLst>
        </pc:picChg>
      </pc:sldChg>
      <pc:sldChg chg="addSp modSp new mod ord">
        <pc:chgData name="Wesley Billings" userId="4ec70cba-514c-4d15-b31b-62c841b1aeac" providerId="ADAL" clId="{23BC8ED9-8F8C-4AE6-A43A-659703BBA0A5}" dt="2023-03-27T20:45:26.407" v="4304"/>
        <pc:sldMkLst>
          <pc:docMk/>
          <pc:sldMk cId="3299098293" sldId="284"/>
        </pc:sldMkLst>
        <pc:picChg chg="add mod">
          <ac:chgData name="Wesley Billings" userId="4ec70cba-514c-4d15-b31b-62c841b1aeac" providerId="ADAL" clId="{23BC8ED9-8F8C-4AE6-A43A-659703BBA0A5}" dt="2023-03-27T16:06:25.129" v="1535" actId="962"/>
          <ac:picMkLst>
            <pc:docMk/>
            <pc:sldMk cId="3299098293" sldId="284"/>
            <ac:picMk id="3" creationId="{0719B73D-BE53-81E2-0A7E-6EAE9FD2D075}"/>
          </ac:picMkLst>
        </pc:picChg>
      </pc:sldChg>
      <pc:sldChg chg="addSp delSp modSp new del mod ord">
        <pc:chgData name="Wesley Billings" userId="4ec70cba-514c-4d15-b31b-62c841b1aeac" providerId="ADAL" clId="{23BC8ED9-8F8C-4AE6-A43A-659703BBA0A5}" dt="2023-03-30T20:25:44.919" v="10595" actId="2696"/>
        <pc:sldMkLst>
          <pc:docMk/>
          <pc:sldMk cId="1617775938" sldId="285"/>
        </pc:sldMkLst>
        <pc:picChg chg="add del mod">
          <ac:chgData name="Wesley Billings" userId="4ec70cba-514c-4d15-b31b-62c841b1aeac" providerId="ADAL" clId="{23BC8ED9-8F8C-4AE6-A43A-659703BBA0A5}" dt="2023-03-27T16:06:37.680" v="1541" actId="478"/>
          <ac:picMkLst>
            <pc:docMk/>
            <pc:sldMk cId="1617775938" sldId="285"/>
            <ac:picMk id="3" creationId="{75FD1589-CD20-B0E0-9212-210D8AFC8615}"/>
          </ac:picMkLst>
        </pc:picChg>
        <pc:picChg chg="add mod">
          <ac:chgData name="Wesley Billings" userId="4ec70cba-514c-4d15-b31b-62c841b1aeac" providerId="ADAL" clId="{23BC8ED9-8F8C-4AE6-A43A-659703BBA0A5}" dt="2023-03-27T16:07:15.173" v="1553" actId="1076"/>
          <ac:picMkLst>
            <pc:docMk/>
            <pc:sldMk cId="1617775938" sldId="285"/>
            <ac:picMk id="5" creationId="{1ADC9B9A-E9BF-9463-F507-881E40BEE46C}"/>
          </ac:picMkLst>
        </pc:picChg>
        <pc:picChg chg="add del mod">
          <ac:chgData name="Wesley Billings" userId="4ec70cba-514c-4d15-b31b-62c841b1aeac" providerId="ADAL" clId="{23BC8ED9-8F8C-4AE6-A43A-659703BBA0A5}" dt="2023-03-27T16:07:07.999" v="1551" actId="478"/>
          <ac:picMkLst>
            <pc:docMk/>
            <pc:sldMk cId="1617775938" sldId="285"/>
            <ac:picMk id="7" creationId="{AAB1D18C-B275-B6DE-D108-F60FFD91E700}"/>
          </ac:picMkLst>
        </pc:picChg>
        <pc:picChg chg="add mod">
          <ac:chgData name="Wesley Billings" userId="4ec70cba-514c-4d15-b31b-62c841b1aeac" providerId="ADAL" clId="{23BC8ED9-8F8C-4AE6-A43A-659703BBA0A5}" dt="2023-03-27T16:07:41.958" v="1562" actId="14100"/>
          <ac:picMkLst>
            <pc:docMk/>
            <pc:sldMk cId="1617775938" sldId="285"/>
            <ac:picMk id="9" creationId="{C1979265-28AF-C0BA-335F-5E506DEA2F47}"/>
          </ac:picMkLst>
        </pc:picChg>
      </pc:sldChg>
      <pc:sldChg chg="add ord">
        <pc:chgData name="Wesley Billings" userId="4ec70cba-514c-4d15-b31b-62c841b1aeac" providerId="ADAL" clId="{23BC8ED9-8F8C-4AE6-A43A-659703BBA0A5}" dt="2023-03-30T20:25:53.904" v="10600"/>
        <pc:sldMkLst>
          <pc:docMk/>
          <pc:sldMk cId="2368329011" sldId="285"/>
        </pc:sldMkLst>
      </pc:sldChg>
      <pc:sldChg chg="addSp modSp new mod ord">
        <pc:chgData name="Wesley Billings" userId="4ec70cba-514c-4d15-b31b-62c841b1aeac" providerId="ADAL" clId="{23BC8ED9-8F8C-4AE6-A43A-659703BBA0A5}" dt="2023-03-28T18:36:31.852" v="7381"/>
        <pc:sldMkLst>
          <pc:docMk/>
          <pc:sldMk cId="390304036" sldId="286"/>
        </pc:sldMkLst>
        <pc:picChg chg="add mod">
          <ac:chgData name="Wesley Billings" userId="4ec70cba-514c-4d15-b31b-62c841b1aeac" providerId="ADAL" clId="{23BC8ED9-8F8C-4AE6-A43A-659703BBA0A5}" dt="2023-03-27T16:07:55.517" v="1566" actId="962"/>
          <ac:picMkLst>
            <pc:docMk/>
            <pc:sldMk cId="390304036" sldId="286"/>
            <ac:picMk id="3" creationId="{5F1977D8-C28E-D34F-3560-C0E798799836}"/>
          </ac:picMkLst>
        </pc:picChg>
      </pc:sldChg>
      <pc:sldChg chg="addSp delSp modSp new mod ord">
        <pc:chgData name="Wesley Billings" userId="4ec70cba-514c-4d15-b31b-62c841b1aeac" providerId="ADAL" clId="{23BC8ED9-8F8C-4AE6-A43A-659703BBA0A5}" dt="2023-03-28T18:38:15.970" v="7383"/>
        <pc:sldMkLst>
          <pc:docMk/>
          <pc:sldMk cId="3637750843" sldId="287"/>
        </pc:sldMkLst>
        <pc:picChg chg="add del mod">
          <ac:chgData name="Wesley Billings" userId="4ec70cba-514c-4d15-b31b-62c841b1aeac" providerId="ADAL" clId="{23BC8ED9-8F8C-4AE6-A43A-659703BBA0A5}" dt="2023-03-27T16:08:10.537" v="1572" actId="478"/>
          <ac:picMkLst>
            <pc:docMk/>
            <pc:sldMk cId="3637750843" sldId="287"/>
            <ac:picMk id="3" creationId="{94070222-0D75-B9ED-83E9-B063B7465E6E}"/>
          </ac:picMkLst>
        </pc:picChg>
        <pc:picChg chg="add mod">
          <ac:chgData name="Wesley Billings" userId="4ec70cba-514c-4d15-b31b-62c841b1aeac" providerId="ADAL" clId="{23BC8ED9-8F8C-4AE6-A43A-659703BBA0A5}" dt="2023-03-27T16:08:13.172" v="1575" actId="962"/>
          <ac:picMkLst>
            <pc:docMk/>
            <pc:sldMk cId="3637750843" sldId="287"/>
            <ac:picMk id="5" creationId="{F05AED28-6A8C-72DE-759D-FFE19316E30A}"/>
          </ac:picMkLst>
        </pc:picChg>
      </pc:sldChg>
      <pc:sldChg chg="addSp modSp new mod ord">
        <pc:chgData name="Wesley Billings" userId="4ec70cba-514c-4d15-b31b-62c841b1aeac" providerId="ADAL" clId="{23BC8ED9-8F8C-4AE6-A43A-659703BBA0A5}" dt="2023-04-04T16:18:31.896" v="11969"/>
        <pc:sldMkLst>
          <pc:docMk/>
          <pc:sldMk cId="2171354260" sldId="288"/>
        </pc:sldMkLst>
        <pc:picChg chg="add mod">
          <ac:chgData name="Wesley Billings" userId="4ec70cba-514c-4d15-b31b-62c841b1aeac" providerId="ADAL" clId="{23BC8ED9-8F8C-4AE6-A43A-659703BBA0A5}" dt="2023-03-27T16:08:35.047" v="1583" actId="1076"/>
          <ac:picMkLst>
            <pc:docMk/>
            <pc:sldMk cId="2171354260" sldId="288"/>
            <ac:picMk id="3" creationId="{6EB7D333-394C-4CE6-EB94-DDA9A5C9AAE3}"/>
          </ac:picMkLst>
        </pc:picChg>
      </pc:sldChg>
      <pc:sldChg chg="addSp delSp modSp new del mod">
        <pc:chgData name="Wesley Billings" userId="4ec70cba-514c-4d15-b31b-62c841b1aeac" providerId="ADAL" clId="{23BC8ED9-8F8C-4AE6-A43A-659703BBA0A5}" dt="2023-03-27T16:09:18.660" v="1589" actId="2696"/>
        <pc:sldMkLst>
          <pc:docMk/>
          <pc:sldMk cId="935049835" sldId="289"/>
        </pc:sldMkLst>
        <pc:picChg chg="add del mod">
          <ac:chgData name="Wesley Billings" userId="4ec70cba-514c-4d15-b31b-62c841b1aeac" providerId="ADAL" clId="{23BC8ED9-8F8C-4AE6-A43A-659703BBA0A5}" dt="2023-03-27T16:09:10.417" v="1588" actId="478"/>
          <ac:picMkLst>
            <pc:docMk/>
            <pc:sldMk cId="935049835" sldId="289"/>
            <ac:picMk id="3" creationId="{AF5B97D9-D6FA-DE36-6892-C30FA1C3C2A2}"/>
          </ac:picMkLst>
        </pc:picChg>
      </pc:sldChg>
      <pc:sldChg chg="addSp delSp modSp new del mod">
        <pc:chgData name="Wesley Billings" userId="4ec70cba-514c-4d15-b31b-62c841b1aeac" providerId="ADAL" clId="{23BC8ED9-8F8C-4AE6-A43A-659703BBA0A5}" dt="2023-04-04T17:40:12.842" v="12140" actId="2696"/>
        <pc:sldMkLst>
          <pc:docMk/>
          <pc:sldMk cId="2830908573" sldId="289"/>
        </pc:sldMkLst>
        <pc:spChg chg="mod">
          <ac:chgData name="Wesley Billings" userId="4ec70cba-514c-4d15-b31b-62c841b1aeac" providerId="ADAL" clId="{23BC8ED9-8F8C-4AE6-A43A-659703BBA0A5}" dt="2023-04-04T17:39:14.743" v="12139" actId="20577"/>
          <ac:spMkLst>
            <pc:docMk/>
            <pc:sldMk cId="2830908573" sldId="289"/>
            <ac:spMk id="2" creationId="{ED27A32B-E94E-98B2-D82C-7F9E43CA38C7}"/>
          </ac:spMkLst>
        </pc:spChg>
        <pc:spChg chg="del">
          <ac:chgData name="Wesley Billings" userId="4ec70cba-514c-4d15-b31b-62c841b1aeac" providerId="ADAL" clId="{23BC8ED9-8F8C-4AE6-A43A-659703BBA0A5}" dt="2023-03-27T16:09:45.747" v="1688" actId="478"/>
          <ac:spMkLst>
            <pc:docMk/>
            <pc:sldMk cId="2830908573" sldId="289"/>
            <ac:spMk id="3" creationId="{79DCD005-2122-BCD9-2C61-40D052CEDA5C}"/>
          </ac:spMkLst>
        </pc:spChg>
        <pc:graphicFrameChg chg="add del modGraphic">
          <ac:chgData name="Wesley Billings" userId="4ec70cba-514c-4d15-b31b-62c841b1aeac" providerId="ADAL" clId="{23BC8ED9-8F8C-4AE6-A43A-659703BBA0A5}" dt="2023-03-27T20:45:37.146" v="4306" actId="478"/>
          <ac:graphicFrameMkLst>
            <pc:docMk/>
            <pc:sldMk cId="2830908573" sldId="289"/>
            <ac:graphicFrameMk id="5" creationId="{0E9EE02C-CB57-D4E4-EFAC-A0EDD396561C}"/>
          </ac:graphicFrameMkLst>
        </pc:graphicFrameChg>
        <pc:picChg chg="add del">
          <ac:chgData name="Wesley Billings" userId="4ec70cba-514c-4d15-b31b-62c841b1aeac" providerId="ADAL" clId="{23BC8ED9-8F8C-4AE6-A43A-659703BBA0A5}" dt="2023-04-04T17:38:02.089" v="12118" actId="478"/>
          <ac:picMkLst>
            <pc:docMk/>
            <pc:sldMk cId="2830908573" sldId="289"/>
            <ac:picMk id="5" creationId="{BE966B86-CB35-9A63-0BEC-C38FF5CD8F1C}"/>
          </ac:picMkLst>
        </pc:picChg>
        <pc:picChg chg="add del mod">
          <ac:chgData name="Wesley Billings" userId="4ec70cba-514c-4d15-b31b-62c841b1aeac" providerId="ADAL" clId="{23BC8ED9-8F8C-4AE6-A43A-659703BBA0A5}" dt="2023-04-04T17:39:00.577" v="12124" actId="478"/>
          <ac:picMkLst>
            <pc:docMk/>
            <pc:sldMk cId="2830908573" sldId="289"/>
            <ac:picMk id="7" creationId="{CE2F3429-6D39-7B48-EC7E-86D4843B49FC}"/>
          </ac:picMkLst>
        </pc:picChg>
      </pc:sldChg>
      <pc:sldChg chg="addSp delSp modSp new mod ord modClrScheme chgLayout">
        <pc:chgData name="Wesley Billings" userId="4ec70cba-514c-4d15-b31b-62c841b1aeac" providerId="ADAL" clId="{23BC8ED9-8F8C-4AE6-A43A-659703BBA0A5}" dt="2023-03-27T20:03:27.472" v="4288"/>
        <pc:sldMkLst>
          <pc:docMk/>
          <pc:sldMk cId="3675176416" sldId="290"/>
        </pc:sldMkLst>
        <pc:spChg chg="del">
          <ac:chgData name="Wesley Billings" userId="4ec70cba-514c-4d15-b31b-62c841b1aeac" providerId="ADAL" clId="{23BC8ED9-8F8C-4AE6-A43A-659703BBA0A5}" dt="2023-03-27T16:24:19.669" v="2309" actId="700"/>
          <ac:spMkLst>
            <pc:docMk/>
            <pc:sldMk cId="3675176416" sldId="290"/>
            <ac:spMk id="2" creationId="{95022599-F3C7-D08B-E84D-2AAD147F020D}"/>
          </ac:spMkLst>
        </pc:spChg>
        <pc:spChg chg="del">
          <ac:chgData name="Wesley Billings" userId="4ec70cba-514c-4d15-b31b-62c841b1aeac" providerId="ADAL" clId="{23BC8ED9-8F8C-4AE6-A43A-659703BBA0A5}" dt="2023-03-27T16:24:19.669" v="2309" actId="700"/>
          <ac:spMkLst>
            <pc:docMk/>
            <pc:sldMk cId="3675176416" sldId="290"/>
            <ac:spMk id="3" creationId="{6DD10605-2903-CC11-728E-2ECD49EC1AEB}"/>
          </ac:spMkLst>
        </pc:spChg>
        <pc:picChg chg="add mod">
          <ac:chgData name="Wesley Billings" userId="4ec70cba-514c-4d15-b31b-62c841b1aeac" providerId="ADAL" clId="{23BC8ED9-8F8C-4AE6-A43A-659703BBA0A5}" dt="2023-03-27T16:24:23.024" v="2312" actId="962"/>
          <ac:picMkLst>
            <pc:docMk/>
            <pc:sldMk cId="3675176416" sldId="290"/>
            <ac:picMk id="5" creationId="{939BC693-12CC-4B69-8DB6-680729CDBEBD}"/>
          </ac:picMkLst>
        </pc:picChg>
      </pc:sldChg>
      <pc:sldChg chg="addSp delSp modSp new mod">
        <pc:chgData name="Wesley Billings" userId="4ec70cba-514c-4d15-b31b-62c841b1aeac" providerId="ADAL" clId="{23BC8ED9-8F8C-4AE6-A43A-659703BBA0A5}" dt="2023-03-30T20:12:05.248" v="10537" actId="1076"/>
        <pc:sldMkLst>
          <pc:docMk/>
          <pc:sldMk cId="3926252068" sldId="291"/>
        </pc:sldMkLst>
        <pc:spChg chg="add del mod">
          <ac:chgData name="Wesley Billings" userId="4ec70cba-514c-4d15-b31b-62c841b1aeac" providerId="ADAL" clId="{23BC8ED9-8F8C-4AE6-A43A-659703BBA0A5}" dt="2023-03-30T20:00:13.621" v="10463" actId="478"/>
          <ac:spMkLst>
            <pc:docMk/>
            <pc:sldMk cId="3926252068" sldId="291"/>
            <ac:spMk id="4" creationId="{5FBE4D7B-A8AC-D64A-BC4C-1DD23AC71C6A}"/>
          </ac:spMkLst>
        </pc:spChg>
        <pc:spChg chg="add del">
          <ac:chgData name="Wesley Billings" userId="4ec70cba-514c-4d15-b31b-62c841b1aeac" providerId="ADAL" clId="{23BC8ED9-8F8C-4AE6-A43A-659703BBA0A5}" dt="2023-03-30T20:05:05.332" v="10465" actId="478"/>
          <ac:spMkLst>
            <pc:docMk/>
            <pc:sldMk cId="3926252068" sldId="291"/>
            <ac:spMk id="5" creationId="{3CB8C47C-A8A1-E898-5AD0-568823D5AEF6}"/>
          </ac:spMkLst>
        </pc:spChg>
        <pc:grpChg chg="add mod">
          <ac:chgData name="Wesley Billings" userId="4ec70cba-514c-4d15-b31b-62c841b1aeac" providerId="ADAL" clId="{23BC8ED9-8F8C-4AE6-A43A-659703BBA0A5}" dt="2023-03-30T20:12:05.248" v="10537" actId="1076"/>
          <ac:grpSpMkLst>
            <pc:docMk/>
            <pc:sldMk cId="3926252068" sldId="291"/>
            <ac:grpSpMk id="9" creationId="{5D4D6F19-28A7-154F-DCA6-28C92AAF025D}"/>
          </ac:grpSpMkLst>
        </pc:grpChg>
        <pc:picChg chg="add mod">
          <ac:chgData name="Wesley Billings" userId="4ec70cba-514c-4d15-b31b-62c841b1aeac" providerId="ADAL" clId="{23BC8ED9-8F8C-4AE6-A43A-659703BBA0A5}" dt="2023-03-30T20:08:37.795" v="10479" actId="14100"/>
          <ac:picMkLst>
            <pc:docMk/>
            <pc:sldMk cId="3926252068" sldId="291"/>
            <ac:picMk id="3" creationId="{AB10E92B-C7E7-4A38-60DB-3BC0D6FA490E}"/>
          </ac:picMkLst>
        </pc:picChg>
        <pc:picChg chg="add mod">
          <ac:chgData name="Wesley Billings" userId="4ec70cba-514c-4d15-b31b-62c841b1aeac" providerId="ADAL" clId="{23BC8ED9-8F8C-4AE6-A43A-659703BBA0A5}" dt="2023-03-30T20:08:39.348" v="10480" actId="14100"/>
          <ac:picMkLst>
            <pc:docMk/>
            <pc:sldMk cId="3926252068" sldId="291"/>
            <ac:picMk id="7" creationId="{53AF8D75-510B-452B-735F-9D81C72FAC5B}"/>
          </ac:picMkLst>
        </pc:picChg>
        <pc:picChg chg="add mod">
          <ac:chgData name="Wesley Billings" userId="4ec70cba-514c-4d15-b31b-62c841b1aeac" providerId="ADAL" clId="{23BC8ED9-8F8C-4AE6-A43A-659703BBA0A5}" dt="2023-03-30T20:12:05.248" v="10537" actId="1076"/>
          <ac:picMkLst>
            <pc:docMk/>
            <pc:sldMk cId="3926252068" sldId="291"/>
            <ac:picMk id="8" creationId="{3B0AAF74-FB8D-1597-B59B-B008D5FFDF66}"/>
          </ac:picMkLst>
        </pc:picChg>
        <pc:picChg chg="add del mod">
          <ac:chgData name="Wesley Billings" userId="4ec70cba-514c-4d15-b31b-62c841b1aeac" providerId="ADAL" clId="{23BC8ED9-8F8C-4AE6-A43A-659703BBA0A5}" dt="2023-03-30T20:06:02.727" v="10470" actId="478"/>
          <ac:picMkLst>
            <pc:docMk/>
            <pc:sldMk cId="3926252068" sldId="291"/>
            <ac:picMk id="2052" creationId="{F60495D2-FF79-CF5D-7F7C-BFFC11E42924}"/>
          </ac:picMkLst>
        </pc:picChg>
        <pc:picChg chg="add mod">
          <ac:chgData name="Wesley Billings" userId="4ec70cba-514c-4d15-b31b-62c841b1aeac" providerId="ADAL" clId="{23BC8ED9-8F8C-4AE6-A43A-659703BBA0A5}" dt="2023-03-30T20:11:53.625" v="10534" actId="1076"/>
          <ac:picMkLst>
            <pc:docMk/>
            <pc:sldMk cId="3926252068" sldId="291"/>
            <ac:picMk id="2054" creationId="{58C29C64-D45D-1AB8-B01F-367506B87FE4}"/>
          </ac:picMkLst>
        </pc:picChg>
        <pc:picChg chg="add mod">
          <ac:chgData name="Wesley Billings" userId="4ec70cba-514c-4d15-b31b-62c841b1aeac" providerId="ADAL" clId="{23BC8ED9-8F8C-4AE6-A43A-659703BBA0A5}" dt="2023-03-30T20:12:05.248" v="10537" actId="1076"/>
          <ac:picMkLst>
            <pc:docMk/>
            <pc:sldMk cId="3926252068" sldId="291"/>
            <ac:picMk id="2056" creationId="{4F8531E9-86FB-5BE8-3A00-AF7D41476B5B}"/>
          </ac:picMkLst>
        </pc:picChg>
      </pc:sldChg>
      <pc:sldChg chg="new del">
        <pc:chgData name="Wesley Billings" userId="4ec70cba-514c-4d15-b31b-62c841b1aeac" providerId="ADAL" clId="{23BC8ED9-8F8C-4AE6-A43A-659703BBA0A5}" dt="2023-03-27T16:19:06.158" v="2190" actId="2696"/>
        <pc:sldMkLst>
          <pc:docMk/>
          <pc:sldMk cId="3911211744" sldId="292"/>
        </pc:sldMkLst>
      </pc:sldChg>
      <pc:sldChg chg="modSp new mod">
        <pc:chgData name="Wesley Billings" userId="4ec70cba-514c-4d15-b31b-62c841b1aeac" providerId="ADAL" clId="{23BC8ED9-8F8C-4AE6-A43A-659703BBA0A5}" dt="2023-03-28T18:41:53.247" v="7534" actId="27636"/>
        <pc:sldMkLst>
          <pc:docMk/>
          <pc:sldMk cId="2867018159" sldId="293"/>
        </pc:sldMkLst>
        <pc:spChg chg="mod">
          <ac:chgData name="Wesley Billings" userId="4ec70cba-514c-4d15-b31b-62c841b1aeac" providerId="ADAL" clId="{23BC8ED9-8F8C-4AE6-A43A-659703BBA0A5}" dt="2023-03-27T16:16:17.527" v="1706" actId="20577"/>
          <ac:spMkLst>
            <pc:docMk/>
            <pc:sldMk cId="2867018159" sldId="293"/>
            <ac:spMk id="2" creationId="{EB59E176-65CE-8019-A25C-14B2EE90BFF8}"/>
          </ac:spMkLst>
        </pc:spChg>
        <pc:spChg chg="mod">
          <ac:chgData name="Wesley Billings" userId="4ec70cba-514c-4d15-b31b-62c841b1aeac" providerId="ADAL" clId="{23BC8ED9-8F8C-4AE6-A43A-659703BBA0A5}" dt="2023-03-28T18:41:53.247" v="7534" actId="27636"/>
          <ac:spMkLst>
            <pc:docMk/>
            <pc:sldMk cId="2867018159" sldId="293"/>
            <ac:spMk id="3" creationId="{3E707497-EF49-5377-0E92-40DDCDF90537}"/>
          </ac:spMkLst>
        </pc:spChg>
      </pc:sldChg>
      <pc:sldChg chg="new del">
        <pc:chgData name="Wesley Billings" userId="4ec70cba-514c-4d15-b31b-62c841b1aeac" providerId="ADAL" clId="{23BC8ED9-8F8C-4AE6-A43A-659703BBA0A5}" dt="2023-03-27T16:21:01.617" v="2194" actId="2696"/>
        <pc:sldMkLst>
          <pc:docMk/>
          <pc:sldMk cId="2238768525" sldId="294"/>
        </pc:sldMkLst>
      </pc:sldChg>
      <pc:sldChg chg="addSp modSp new mod ord">
        <pc:chgData name="Wesley Billings" userId="4ec70cba-514c-4d15-b31b-62c841b1aeac" providerId="ADAL" clId="{23BC8ED9-8F8C-4AE6-A43A-659703BBA0A5}" dt="2023-03-27T20:45:02.506" v="4298"/>
        <pc:sldMkLst>
          <pc:docMk/>
          <pc:sldMk cId="1843070916" sldId="295"/>
        </pc:sldMkLst>
        <pc:spChg chg="add mod">
          <ac:chgData name="Wesley Billings" userId="4ec70cba-514c-4d15-b31b-62c841b1aeac" providerId="ADAL" clId="{23BC8ED9-8F8C-4AE6-A43A-659703BBA0A5}" dt="2023-03-27T16:22:23.624" v="2208" actId="1076"/>
          <ac:spMkLst>
            <pc:docMk/>
            <pc:sldMk cId="1843070916" sldId="295"/>
            <ac:spMk id="4" creationId="{1B9AE1DE-82A1-8D5F-8C3B-0FFB4D9F8DD3}"/>
          </ac:spMkLst>
        </pc:spChg>
        <pc:picChg chg="add mod">
          <ac:chgData name="Wesley Billings" userId="4ec70cba-514c-4d15-b31b-62c841b1aeac" providerId="ADAL" clId="{23BC8ED9-8F8C-4AE6-A43A-659703BBA0A5}" dt="2023-03-27T16:22:19.139" v="2207" actId="1076"/>
          <ac:picMkLst>
            <pc:docMk/>
            <pc:sldMk cId="1843070916" sldId="295"/>
            <ac:picMk id="2" creationId="{BA012CE6-3292-D8D9-093B-0B413237328B}"/>
          </ac:picMkLst>
        </pc:picChg>
        <pc:picChg chg="add mod">
          <ac:chgData name="Wesley Billings" userId="4ec70cba-514c-4d15-b31b-62c841b1aeac" providerId="ADAL" clId="{23BC8ED9-8F8C-4AE6-A43A-659703BBA0A5}" dt="2023-03-27T16:22:27.845" v="2210" actId="1076"/>
          <ac:picMkLst>
            <pc:docMk/>
            <pc:sldMk cId="1843070916" sldId="295"/>
            <ac:picMk id="5" creationId="{07A9EEF3-CC20-E372-7098-622D3DC66454}"/>
          </ac:picMkLst>
        </pc:picChg>
      </pc:sldChg>
      <pc:sldChg chg="new del">
        <pc:chgData name="Wesley Billings" userId="4ec70cba-514c-4d15-b31b-62c841b1aeac" providerId="ADAL" clId="{23BC8ED9-8F8C-4AE6-A43A-659703BBA0A5}" dt="2023-03-27T16:24:50.805" v="2323" actId="680"/>
        <pc:sldMkLst>
          <pc:docMk/>
          <pc:sldMk cId="3728696753" sldId="296"/>
        </pc:sldMkLst>
      </pc:sldChg>
      <pc:sldChg chg="addSp modSp new mod ord">
        <pc:chgData name="Wesley Billings" userId="4ec70cba-514c-4d15-b31b-62c841b1aeac" providerId="ADAL" clId="{23BC8ED9-8F8C-4AE6-A43A-659703BBA0A5}" dt="2023-03-27T20:03:35.486" v="4290"/>
        <pc:sldMkLst>
          <pc:docMk/>
          <pc:sldMk cId="4246053754" sldId="296"/>
        </pc:sldMkLst>
        <pc:picChg chg="add mod">
          <ac:chgData name="Wesley Billings" userId="4ec70cba-514c-4d15-b31b-62c841b1aeac" providerId="ADAL" clId="{23BC8ED9-8F8C-4AE6-A43A-659703BBA0A5}" dt="2023-03-27T16:25:07.690" v="2330" actId="1076"/>
          <ac:picMkLst>
            <pc:docMk/>
            <pc:sldMk cId="4246053754" sldId="296"/>
            <ac:picMk id="3" creationId="{22B47AC3-7A63-BA47-0A4F-545068F99919}"/>
          </ac:picMkLst>
        </pc:picChg>
      </pc:sldChg>
      <pc:sldChg chg="modSp new mod">
        <pc:chgData name="Wesley Billings" userId="4ec70cba-514c-4d15-b31b-62c841b1aeac" providerId="ADAL" clId="{23BC8ED9-8F8C-4AE6-A43A-659703BBA0A5}" dt="2023-03-27T16:29:14.944" v="3082" actId="20577"/>
        <pc:sldMkLst>
          <pc:docMk/>
          <pc:sldMk cId="3437656196" sldId="297"/>
        </pc:sldMkLst>
        <pc:spChg chg="mod">
          <ac:chgData name="Wesley Billings" userId="4ec70cba-514c-4d15-b31b-62c841b1aeac" providerId="ADAL" clId="{23BC8ED9-8F8C-4AE6-A43A-659703BBA0A5}" dt="2023-03-27T16:25:17.722" v="2345" actId="20577"/>
          <ac:spMkLst>
            <pc:docMk/>
            <pc:sldMk cId="3437656196" sldId="297"/>
            <ac:spMk id="2" creationId="{2909BD91-50D1-8E40-FEFA-2B7DB4580F0E}"/>
          </ac:spMkLst>
        </pc:spChg>
        <pc:spChg chg="mod">
          <ac:chgData name="Wesley Billings" userId="4ec70cba-514c-4d15-b31b-62c841b1aeac" providerId="ADAL" clId="{23BC8ED9-8F8C-4AE6-A43A-659703BBA0A5}" dt="2023-03-27T16:29:14.944" v="3082" actId="20577"/>
          <ac:spMkLst>
            <pc:docMk/>
            <pc:sldMk cId="3437656196" sldId="297"/>
            <ac:spMk id="3" creationId="{F4231143-9AE6-0E35-3A63-4B2D4A1AD64D}"/>
          </ac:spMkLst>
        </pc:spChg>
      </pc:sldChg>
      <pc:sldChg chg="addSp delSp modSp new mod modClrScheme chgLayout">
        <pc:chgData name="Wesley Billings" userId="4ec70cba-514c-4d15-b31b-62c841b1aeac" providerId="ADAL" clId="{23BC8ED9-8F8C-4AE6-A43A-659703BBA0A5}" dt="2023-03-30T19:59:33.532" v="10457" actId="167"/>
        <pc:sldMkLst>
          <pc:docMk/>
          <pc:sldMk cId="2834835555" sldId="298"/>
        </pc:sldMkLst>
        <pc:spChg chg="del">
          <ac:chgData name="Wesley Billings" userId="4ec70cba-514c-4d15-b31b-62c841b1aeac" providerId="ADAL" clId="{23BC8ED9-8F8C-4AE6-A43A-659703BBA0A5}" dt="2023-03-27T16:26:05.616" v="2452" actId="700"/>
          <ac:spMkLst>
            <pc:docMk/>
            <pc:sldMk cId="2834835555" sldId="298"/>
            <ac:spMk id="2" creationId="{697E7977-24A0-7340-AA18-E7DA8EBAB321}"/>
          </ac:spMkLst>
        </pc:spChg>
        <pc:spChg chg="del">
          <ac:chgData name="Wesley Billings" userId="4ec70cba-514c-4d15-b31b-62c841b1aeac" providerId="ADAL" clId="{23BC8ED9-8F8C-4AE6-A43A-659703BBA0A5}" dt="2023-03-27T16:26:05.616" v="2452" actId="700"/>
          <ac:spMkLst>
            <pc:docMk/>
            <pc:sldMk cId="2834835555" sldId="298"/>
            <ac:spMk id="3" creationId="{974D17DC-7185-8A2D-BE9F-6DCE6A6DAFBF}"/>
          </ac:spMkLst>
        </pc:spChg>
        <pc:picChg chg="add mod ord">
          <ac:chgData name="Wesley Billings" userId="4ec70cba-514c-4d15-b31b-62c841b1aeac" providerId="ADAL" clId="{23BC8ED9-8F8C-4AE6-A43A-659703BBA0A5}" dt="2023-03-30T19:59:33.532" v="10457" actId="167"/>
          <ac:picMkLst>
            <pc:docMk/>
            <pc:sldMk cId="2834835555" sldId="298"/>
            <ac:picMk id="4" creationId="{F1F1BEFB-18D6-EBA2-CF91-87113692F250}"/>
          </ac:picMkLst>
        </pc:picChg>
        <pc:picChg chg="add del mod">
          <ac:chgData name="Wesley Billings" userId="4ec70cba-514c-4d15-b31b-62c841b1aeac" providerId="ADAL" clId="{23BC8ED9-8F8C-4AE6-A43A-659703BBA0A5}" dt="2023-03-28T16:01:56.620" v="7371" actId="478"/>
          <ac:picMkLst>
            <pc:docMk/>
            <pc:sldMk cId="2834835555" sldId="298"/>
            <ac:picMk id="5" creationId="{36F11D90-28F1-9FA2-7455-EFB279E3179F}"/>
          </ac:picMkLst>
        </pc:picChg>
        <pc:picChg chg="add del mod">
          <ac:chgData name="Wesley Billings" userId="4ec70cba-514c-4d15-b31b-62c841b1aeac" providerId="ADAL" clId="{23BC8ED9-8F8C-4AE6-A43A-659703BBA0A5}" dt="2023-03-30T19:59:09.730" v="10450" actId="478"/>
          <ac:picMkLst>
            <pc:docMk/>
            <pc:sldMk cId="2834835555" sldId="298"/>
            <ac:picMk id="7" creationId="{C96DFCE4-712B-2452-51D5-A9E025869A1D}"/>
          </ac:picMkLst>
        </pc:picChg>
      </pc:sldChg>
      <pc:sldChg chg="addSp delSp modSp new mod">
        <pc:chgData name="Wesley Billings" userId="4ec70cba-514c-4d15-b31b-62c841b1aeac" providerId="ADAL" clId="{23BC8ED9-8F8C-4AE6-A43A-659703BBA0A5}" dt="2023-04-04T16:55:36.348" v="12032" actId="1076"/>
        <pc:sldMkLst>
          <pc:docMk/>
          <pc:sldMk cId="4132905688" sldId="299"/>
        </pc:sldMkLst>
        <pc:spChg chg="mod">
          <ac:chgData name="Wesley Billings" userId="4ec70cba-514c-4d15-b31b-62c841b1aeac" providerId="ADAL" clId="{23BC8ED9-8F8C-4AE6-A43A-659703BBA0A5}" dt="2023-03-27T16:29:34.153" v="3091" actId="20577"/>
          <ac:spMkLst>
            <pc:docMk/>
            <pc:sldMk cId="4132905688" sldId="299"/>
            <ac:spMk id="2" creationId="{8F71F12C-0DF1-1F90-27AF-66B6912DFBF6}"/>
          </ac:spMkLst>
        </pc:spChg>
        <pc:spChg chg="add del">
          <ac:chgData name="Wesley Billings" userId="4ec70cba-514c-4d15-b31b-62c841b1aeac" providerId="ADAL" clId="{23BC8ED9-8F8C-4AE6-A43A-659703BBA0A5}" dt="2023-04-04T16:55:11.968" v="12029" actId="22"/>
          <ac:spMkLst>
            <pc:docMk/>
            <pc:sldMk cId="4132905688" sldId="299"/>
            <ac:spMk id="6" creationId="{BFD76AA9-7C9E-5088-6D7A-929AEE69E24C}"/>
          </ac:spMkLst>
        </pc:spChg>
        <pc:picChg chg="add del mod">
          <ac:chgData name="Wesley Billings" userId="4ec70cba-514c-4d15-b31b-62c841b1aeac" providerId="ADAL" clId="{23BC8ED9-8F8C-4AE6-A43A-659703BBA0A5}" dt="2023-04-04T16:55:29.416" v="12030" actId="478"/>
          <ac:picMkLst>
            <pc:docMk/>
            <pc:sldMk cId="4132905688" sldId="299"/>
            <ac:picMk id="4" creationId="{5052FE11-FF5F-96CD-AFD6-58771EBF0DDD}"/>
          </ac:picMkLst>
        </pc:picChg>
        <pc:picChg chg="add mod">
          <ac:chgData name="Wesley Billings" userId="4ec70cba-514c-4d15-b31b-62c841b1aeac" providerId="ADAL" clId="{23BC8ED9-8F8C-4AE6-A43A-659703BBA0A5}" dt="2023-04-04T16:55:36.348" v="12032" actId="1076"/>
          <ac:picMkLst>
            <pc:docMk/>
            <pc:sldMk cId="4132905688" sldId="299"/>
            <ac:picMk id="8" creationId="{EAC305B5-0DDB-D3A8-07CE-98417902FD25}"/>
          </ac:picMkLst>
        </pc:picChg>
      </pc:sldChg>
      <pc:sldChg chg="new del">
        <pc:chgData name="Wesley Billings" userId="4ec70cba-514c-4d15-b31b-62c841b1aeac" providerId="ADAL" clId="{23BC8ED9-8F8C-4AE6-A43A-659703BBA0A5}" dt="2023-03-27T16:31:20.423" v="3099" actId="47"/>
        <pc:sldMkLst>
          <pc:docMk/>
          <pc:sldMk cId="1441825841" sldId="300"/>
        </pc:sldMkLst>
      </pc:sldChg>
      <pc:sldChg chg="addSp delSp modSp new mod ord modNotesTx">
        <pc:chgData name="Wesley Billings" userId="4ec70cba-514c-4d15-b31b-62c841b1aeac" providerId="ADAL" clId="{23BC8ED9-8F8C-4AE6-A43A-659703BBA0A5}" dt="2023-04-06T15:07:33.320" v="13134" actId="20577"/>
        <pc:sldMkLst>
          <pc:docMk/>
          <pc:sldMk cId="3949688526" sldId="300"/>
        </pc:sldMkLst>
        <pc:spChg chg="del">
          <ac:chgData name="Wesley Billings" userId="4ec70cba-514c-4d15-b31b-62c841b1aeac" providerId="ADAL" clId="{23BC8ED9-8F8C-4AE6-A43A-659703BBA0A5}" dt="2023-03-27T16:52:42.167" v="3224" actId="478"/>
          <ac:spMkLst>
            <pc:docMk/>
            <pc:sldMk cId="3949688526" sldId="300"/>
            <ac:spMk id="2" creationId="{08CF7972-445C-6F2D-19E0-A93275393686}"/>
          </ac:spMkLst>
        </pc:spChg>
        <pc:spChg chg="del">
          <ac:chgData name="Wesley Billings" userId="4ec70cba-514c-4d15-b31b-62c841b1aeac" providerId="ADAL" clId="{23BC8ED9-8F8C-4AE6-A43A-659703BBA0A5}" dt="2023-03-27T16:52:41.314" v="3223" actId="478"/>
          <ac:spMkLst>
            <pc:docMk/>
            <pc:sldMk cId="3949688526" sldId="300"/>
            <ac:spMk id="3" creationId="{EE951714-283D-A02B-8C33-2CA530A42758}"/>
          </ac:spMkLst>
        </pc:spChg>
        <pc:spChg chg="add mod">
          <ac:chgData name="Wesley Billings" userId="4ec70cba-514c-4d15-b31b-62c841b1aeac" providerId="ADAL" clId="{23BC8ED9-8F8C-4AE6-A43A-659703BBA0A5}" dt="2023-03-27T16:53:03.848" v="3236" actId="1076"/>
          <ac:spMkLst>
            <pc:docMk/>
            <pc:sldMk cId="3949688526" sldId="300"/>
            <ac:spMk id="4" creationId="{88194D4F-BD7F-5D95-07FF-5469CA11DF10}"/>
          </ac:spMkLst>
        </pc:spChg>
        <pc:spChg chg="add mod">
          <ac:chgData name="Wesley Billings" userId="4ec70cba-514c-4d15-b31b-62c841b1aeac" providerId="ADAL" clId="{23BC8ED9-8F8C-4AE6-A43A-659703BBA0A5}" dt="2023-03-27T19:57:54.916" v="4252" actId="1076"/>
          <ac:spMkLst>
            <pc:docMk/>
            <pc:sldMk cId="3949688526" sldId="300"/>
            <ac:spMk id="5" creationId="{D2CB2802-4BA4-22D0-E735-DBCD24944D0A}"/>
          </ac:spMkLst>
        </pc:spChg>
        <pc:picChg chg="add del mod">
          <ac:chgData name="Wesley Billings" userId="4ec70cba-514c-4d15-b31b-62c841b1aeac" providerId="ADAL" clId="{23BC8ED9-8F8C-4AE6-A43A-659703BBA0A5}" dt="2023-03-27T19:55:02.974" v="4178" actId="21"/>
          <ac:picMkLst>
            <pc:docMk/>
            <pc:sldMk cId="3949688526" sldId="300"/>
            <ac:picMk id="3074" creationId="{D955C08E-CFF3-45D6-5D1F-08F670C1FD57}"/>
          </ac:picMkLst>
        </pc:picChg>
      </pc:sldChg>
      <pc:sldChg chg="addSp delSp modSp new del mod ord modNotesTx">
        <pc:chgData name="Wesley Billings" userId="4ec70cba-514c-4d15-b31b-62c841b1aeac" providerId="ADAL" clId="{23BC8ED9-8F8C-4AE6-A43A-659703BBA0A5}" dt="2023-03-27T19:56:31.028" v="4216" actId="2696"/>
        <pc:sldMkLst>
          <pc:docMk/>
          <pc:sldMk cId="3536233459" sldId="301"/>
        </pc:sldMkLst>
        <pc:spChg chg="del">
          <ac:chgData name="Wesley Billings" userId="4ec70cba-514c-4d15-b31b-62c841b1aeac" providerId="ADAL" clId="{23BC8ED9-8F8C-4AE6-A43A-659703BBA0A5}" dt="2023-03-27T16:53:12.265" v="3238" actId="478"/>
          <ac:spMkLst>
            <pc:docMk/>
            <pc:sldMk cId="3536233459" sldId="301"/>
            <ac:spMk id="2" creationId="{1DCF67B4-53FC-29D1-6BE3-1EEA6FC52B3A}"/>
          </ac:spMkLst>
        </pc:spChg>
        <pc:spChg chg="del">
          <ac:chgData name="Wesley Billings" userId="4ec70cba-514c-4d15-b31b-62c841b1aeac" providerId="ADAL" clId="{23BC8ED9-8F8C-4AE6-A43A-659703BBA0A5}" dt="2023-03-27T16:53:13.732" v="3239" actId="478"/>
          <ac:spMkLst>
            <pc:docMk/>
            <pc:sldMk cId="3536233459" sldId="301"/>
            <ac:spMk id="3" creationId="{BA56114F-407F-FDFC-0E11-199573233598}"/>
          </ac:spMkLst>
        </pc:spChg>
        <pc:spChg chg="add del mod">
          <ac:chgData name="Wesley Billings" userId="4ec70cba-514c-4d15-b31b-62c841b1aeac" providerId="ADAL" clId="{23BC8ED9-8F8C-4AE6-A43A-659703BBA0A5}" dt="2023-03-27T19:56:17.405" v="4181" actId="478"/>
          <ac:spMkLst>
            <pc:docMk/>
            <pc:sldMk cId="3536233459" sldId="301"/>
            <ac:spMk id="4" creationId="{1A3546A5-25E9-97C3-6991-1E4640B7DA3D}"/>
          </ac:spMkLst>
        </pc:spChg>
        <pc:grpChg chg="add mod">
          <ac:chgData name="Wesley Billings" userId="4ec70cba-514c-4d15-b31b-62c841b1aeac" providerId="ADAL" clId="{23BC8ED9-8F8C-4AE6-A43A-659703BBA0A5}" dt="2023-03-27T17:00:11.345" v="3375" actId="164"/>
          <ac:grpSpMkLst>
            <pc:docMk/>
            <pc:sldMk cId="3536233459" sldId="301"/>
            <ac:grpSpMk id="5" creationId="{121B9010-A0E0-01FA-F7AA-F11F409E9202}"/>
          </ac:grpSpMkLst>
        </pc:grpChg>
        <pc:grpChg chg="add del mod">
          <ac:chgData name="Wesley Billings" userId="4ec70cba-514c-4d15-b31b-62c841b1aeac" providerId="ADAL" clId="{23BC8ED9-8F8C-4AE6-A43A-659703BBA0A5}" dt="2023-03-27T19:56:16.342" v="4180" actId="478"/>
          <ac:grpSpMkLst>
            <pc:docMk/>
            <pc:sldMk cId="3536233459" sldId="301"/>
            <ac:grpSpMk id="6" creationId="{F96B689D-EF52-FD55-562C-2CE8C9CB1EB7}"/>
          </ac:grpSpMkLst>
        </pc:grpChg>
        <pc:picChg chg="add del mod">
          <ac:chgData name="Wesley Billings" userId="4ec70cba-514c-4d15-b31b-62c841b1aeac" providerId="ADAL" clId="{23BC8ED9-8F8C-4AE6-A43A-659703BBA0A5}" dt="2023-03-27T19:56:15.211" v="4179" actId="478"/>
          <ac:picMkLst>
            <pc:docMk/>
            <pc:sldMk cId="3536233459" sldId="301"/>
            <ac:picMk id="4098" creationId="{509936F7-5CAB-AFB7-530D-76E445205DDD}"/>
          </ac:picMkLst>
        </pc:picChg>
        <pc:picChg chg="add mod">
          <ac:chgData name="Wesley Billings" userId="4ec70cba-514c-4d15-b31b-62c841b1aeac" providerId="ADAL" clId="{23BC8ED9-8F8C-4AE6-A43A-659703BBA0A5}" dt="2023-03-27T17:01:08.311" v="3467" actId="1036"/>
          <ac:picMkLst>
            <pc:docMk/>
            <pc:sldMk cId="3536233459" sldId="301"/>
            <ac:picMk id="4100" creationId="{BE5FDFBD-5867-9C63-363F-A7F279B759CE}"/>
          </ac:picMkLst>
        </pc:picChg>
        <pc:picChg chg="add mod">
          <ac:chgData name="Wesley Billings" userId="4ec70cba-514c-4d15-b31b-62c841b1aeac" providerId="ADAL" clId="{23BC8ED9-8F8C-4AE6-A43A-659703BBA0A5}" dt="2023-03-27T17:01:08.311" v="3467" actId="1036"/>
          <ac:picMkLst>
            <pc:docMk/>
            <pc:sldMk cId="3536233459" sldId="301"/>
            <ac:picMk id="4102" creationId="{FACE4BA8-4830-164A-4C1C-AEFA95C5B9A1}"/>
          </ac:picMkLst>
        </pc:picChg>
        <pc:picChg chg="add mod">
          <ac:chgData name="Wesley Billings" userId="4ec70cba-514c-4d15-b31b-62c841b1aeac" providerId="ADAL" clId="{23BC8ED9-8F8C-4AE6-A43A-659703BBA0A5}" dt="2023-03-27T17:01:08.311" v="3467" actId="1036"/>
          <ac:picMkLst>
            <pc:docMk/>
            <pc:sldMk cId="3536233459" sldId="301"/>
            <ac:picMk id="4104" creationId="{CD8DE031-AB03-9D72-3E7C-50673DFD809C}"/>
          </ac:picMkLst>
        </pc:picChg>
        <pc:picChg chg="add mod">
          <ac:chgData name="Wesley Billings" userId="4ec70cba-514c-4d15-b31b-62c841b1aeac" providerId="ADAL" clId="{23BC8ED9-8F8C-4AE6-A43A-659703BBA0A5}" dt="2023-03-27T17:01:08.311" v="3467" actId="1036"/>
          <ac:picMkLst>
            <pc:docMk/>
            <pc:sldMk cId="3536233459" sldId="301"/>
            <ac:picMk id="4106" creationId="{72B46CB0-60B0-464F-2552-90F9158F00A6}"/>
          </ac:picMkLst>
        </pc:picChg>
        <pc:picChg chg="add mod">
          <ac:chgData name="Wesley Billings" userId="4ec70cba-514c-4d15-b31b-62c841b1aeac" providerId="ADAL" clId="{23BC8ED9-8F8C-4AE6-A43A-659703BBA0A5}" dt="2023-03-27T17:01:08.311" v="3467" actId="1036"/>
          <ac:picMkLst>
            <pc:docMk/>
            <pc:sldMk cId="3536233459" sldId="301"/>
            <ac:picMk id="4108" creationId="{AA0F8211-6E25-493E-01EF-E3019C86304F}"/>
          </ac:picMkLst>
        </pc:picChg>
        <pc:picChg chg="add mod">
          <ac:chgData name="Wesley Billings" userId="4ec70cba-514c-4d15-b31b-62c841b1aeac" providerId="ADAL" clId="{23BC8ED9-8F8C-4AE6-A43A-659703BBA0A5}" dt="2023-03-27T17:01:08.311" v="3467" actId="1036"/>
          <ac:picMkLst>
            <pc:docMk/>
            <pc:sldMk cId="3536233459" sldId="301"/>
            <ac:picMk id="4110" creationId="{894A1621-045F-32BE-189F-7341F97ABDA5}"/>
          </ac:picMkLst>
        </pc:picChg>
      </pc:sldChg>
      <pc:sldChg chg="addSp delSp modSp new del mod modNotesTx">
        <pc:chgData name="Wesley Billings" userId="4ec70cba-514c-4d15-b31b-62c841b1aeac" providerId="ADAL" clId="{23BC8ED9-8F8C-4AE6-A43A-659703BBA0A5}" dt="2023-03-27T19:58:17.053" v="4284" actId="2696"/>
        <pc:sldMkLst>
          <pc:docMk/>
          <pc:sldMk cId="1655365406" sldId="302"/>
        </pc:sldMkLst>
        <pc:spChg chg="mod">
          <ac:chgData name="Wesley Billings" userId="4ec70cba-514c-4d15-b31b-62c841b1aeac" providerId="ADAL" clId="{23BC8ED9-8F8C-4AE6-A43A-659703BBA0A5}" dt="2023-03-27T17:03:15.164" v="3511" actId="1076"/>
          <ac:spMkLst>
            <pc:docMk/>
            <pc:sldMk cId="1655365406" sldId="302"/>
            <ac:spMk id="2" creationId="{14092E3D-266D-661C-6BA5-0AABF113DD51}"/>
          </ac:spMkLst>
        </pc:spChg>
        <pc:spChg chg="del">
          <ac:chgData name="Wesley Billings" userId="4ec70cba-514c-4d15-b31b-62c841b1aeac" providerId="ADAL" clId="{23BC8ED9-8F8C-4AE6-A43A-659703BBA0A5}" dt="2023-03-27T17:03:06.468" v="3508" actId="478"/>
          <ac:spMkLst>
            <pc:docMk/>
            <pc:sldMk cId="1655365406" sldId="302"/>
            <ac:spMk id="3" creationId="{A716E48A-E8D4-D473-48C5-FDE793824EC5}"/>
          </ac:spMkLst>
        </pc:spChg>
        <pc:spChg chg="add mod">
          <ac:chgData name="Wesley Billings" userId="4ec70cba-514c-4d15-b31b-62c841b1aeac" providerId="ADAL" clId="{23BC8ED9-8F8C-4AE6-A43A-659703BBA0A5}" dt="2023-03-27T17:04:00.899" v="3588" actId="1076"/>
          <ac:spMkLst>
            <pc:docMk/>
            <pc:sldMk cId="1655365406" sldId="302"/>
            <ac:spMk id="4" creationId="{31FE1E19-595F-E7EB-B62A-345D7EA12BF2}"/>
          </ac:spMkLst>
        </pc:spChg>
        <pc:picChg chg="add mod">
          <ac:chgData name="Wesley Billings" userId="4ec70cba-514c-4d15-b31b-62c841b1aeac" providerId="ADAL" clId="{23BC8ED9-8F8C-4AE6-A43A-659703BBA0A5}" dt="2023-03-27T17:03:18.853" v="3512" actId="1076"/>
          <ac:picMkLst>
            <pc:docMk/>
            <pc:sldMk cId="1655365406" sldId="302"/>
            <ac:picMk id="5122" creationId="{A677D006-34AF-1192-359D-6C792D793540}"/>
          </ac:picMkLst>
        </pc:picChg>
      </pc:sldChg>
      <pc:sldChg chg="addSp delSp modSp new mod ord modClrScheme chgLayout modNotesTx">
        <pc:chgData name="Wesley Billings" userId="4ec70cba-514c-4d15-b31b-62c841b1aeac" providerId="ADAL" clId="{23BC8ED9-8F8C-4AE6-A43A-659703BBA0A5}" dt="2023-04-06T15:06:32.030" v="12814" actId="20577"/>
        <pc:sldMkLst>
          <pc:docMk/>
          <pc:sldMk cId="79149927" sldId="303"/>
        </pc:sldMkLst>
        <pc:spChg chg="del">
          <ac:chgData name="Wesley Billings" userId="4ec70cba-514c-4d15-b31b-62c841b1aeac" providerId="ADAL" clId="{23BC8ED9-8F8C-4AE6-A43A-659703BBA0A5}" dt="2023-03-27T17:04:44.085" v="3660" actId="700"/>
          <ac:spMkLst>
            <pc:docMk/>
            <pc:sldMk cId="79149927" sldId="303"/>
            <ac:spMk id="2" creationId="{6BE7858B-1CB6-4717-5EC6-8F4391B5EE27}"/>
          </ac:spMkLst>
        </pc:spChg>
        <pc:spChg chg="del">
          <ac:chgData name="Wesley Billings" userId="4ec70cba-514c-4d15-b31b-62c841b1aeac" providerId="ADAL" clId="{23BC8ED9-8F8C-4AE6-A43A-659703BBA0A5}" dt="2023-03-27T17:04:44.085" v="3660" actId="700"/>
          <ac:spMkLst>
            <pc:docMk/>
            <pc:sldMk cId="79149927" sldId="303"/>
            <ac:spMk id="3" creationId="{F42C5237-D1DA-0CB8-0A72-A8EE9B50F35C}"/>
          </ac:spMkLst>
        </pc:spChg>
        <pc:spChg chg="add del mod">
          <ac:chgData name="Wesley Billings" userId="4ec70cba-514c-4d15-b31b-62c841b1aeac" providerId="ADAL" clId="{23BC8ED9-8F8C-4AE6-A43A-659703BBA0A5}" dt="2023-03-30T16:55:57.548" v="7566" actId="478"/>
          <ac:spMkLst>
            <pc:docMk/>
            <pc:sldMk cId="79149927" sldId="303"/>
            <ac:spMk id="4" creationId="{7471B4B9-F2BC-4F77-1C49-6240BA8FE170}"/>
          </ac:spMkLst>
        </pc:spChg>
        <pc:spChg chg="add del mod ord">
          <ac:chgData name="Wesley Billings" userId="4ec70cba-514c-4d15-b31b-62c841b1aeac" providerId="ADAL" clId="{23BC8ED9-8F8C-4AE6-A43A-659703BBA0A5}" dt="2023-03-30T17:07:22.923" v="7826" actId="700"/>
          <ac:spMkLst>
            <pc:docMk/>
            <pc:sldMk cId="79149927" sldId="303"/>
            <ac:spMk id="5" creationId="{04469F97-9D15-47A3-4DE4-07D3BF9D2285}"/>
          </ac:spMkLst>
        </pc:spChg>
        <pc:spChg chg="add del mod ord">
          <ac:chgData name="Wesley Billings" userId="4ec70cba-514c-4d15-b31b-62c841b1aeac" providerId="ADAL" clId="{23BC8ED9-8F8C-4AE6-A43A-659703BBA0A5}" dt="2023-03-30T17:07:22.923" v="7826" actId="700"/>
          <ac:spMkLst>
            <pc:docMk/>
            <pc:sldMk cId="79149927" sldId="303"/>
            <ac:spMk id="6" creationId="{2B412943-8526-2F69-B785-336495D400A4}"/>
          </ac:spMkLst>
        </pc:spChg>
        <pc:spChg chg="add del mod">
          <ac:chgData name="Wesley Billings" userId="4ec70cba-514c-4d15-b31b-62c841b1aeac" providerId="ADAL" clId="{23BC8ED9-8F8C-4AE6-A43A-659703BBA0A5}" dt="2023-03-27T19:56:36.315" v="4218" actId="478"/>
          <ac:spMkLst>
            <pc:docMk/>
            <pc:sldMk cId="79149927" sldId="303"/>
            <ac:spMk id="6" creationId="{CB5C7F08-0F37-CBA6-4687-EBAE360B8555}"/>
          </ac:spMkLst>
        </pc:spChg>
        <pc:spChg chg="add del mod">
          <ac:chgData name="Wesley Billings" userId="4ec70cba-514c-4d15-b31b-62c841b1aeac" providerId="ADAL" clId="{23BC8ED9-8F8C-4AE6-A43A-659703BBA0A5}" dt="2023-03-27T19:56:37.933" v="4219" actId="478"/>
          <ac:spMkLst>
            <pc:docMk/>
            <pc:sldMk cId="79149927" sldId="303"/>
            <ac:spMk id="8" creationId="{F7287421-41DF-AFDE-A5DA-662671ED35E3}"/>
          </ac:spMkLst>
        </pc:spChg>
        <pc:spChg chg="add del mod ord">
          <ac:chgData name="Wesley Billings" userId="4ec70cba-514c-4d15-b31b-62c841b1aeac" providerId="ADAL" clId="{23BC8ED9-8F8C-4AE6-A43A-659703BBA0A5}" dt="2023-03-30T17:07:22.923" v="7826" actId="700"/>
          <ac:spMkLst>
            <pc:docMk/>
            <pc:sldMk cId="79149927" sldId="303"/>
            <ac:spMk id="8" creationId="{FF1A2707-11D5-2020-321F-A7B7FCAA2F71}"/>
          </ac:spMkLst>
        </pc:spChg>
        <pc:spChg chg="add mod">
          <ac:chgData name="Wesley Billings" userId="4ec70cba-514c-4d15-b31b-62c841b1aeac" providerId="ADAL" clId="{23BC8ED9-8F8C-4AE6-A43A-659703BBA0A5}" dt="2023-03-30T17:19:37.897" v="8152" actId="20577"/>
          <ac:spMkLst>
            <pc:docMk/>
            <pc:sldMk cId="79149927" sldId="303"/>
            <ac:spMk id="9" creationId="{7D0E7DC4-8B51-DB58-0BA6-2571EB0FB3C4}"/>
          </ac:spMkLst>
        </pc:spChg>
        <pc:spChg chg="add del mod">
          <ac:chgData name="Wesley Billings" userId="4ec70cba-514c-4d15-b31b-62c841b1aeac" providerId="ADAL" clId="{23BC8ED9-8F8C-4AE6-A43A-659703BBA0A5}" dt="2023-03-30T17:07:28.347" v="7829"/>
          <ac:spMkLst>
            <pc:docMk/>
            <pc:sldMk cId="79149927" sldId="303"/>
            <ac:spMk id="10" creationId="{34D6F818-9E0C-81F6-9AF8-73B13CBF15AE}"/>
          </ac:spMkLst>
        </pc:spChg>
        <pc:spChg chg="add mod">
          <ac:chgData name="Wesley Billings" userId="4ec70cba-514c-4d15-b31b-62c841b1aeac" providerId="ADAL" clId="{23BC8ED9-8F8C-4AE6-A43A-659703BBA0A5}" dt="2023-04-04T16:57:38.378" v="12098" actId="20577"/>
          <ac:spMkLst>
            <pc:docMk/>
            <pc:sldMk cId="79149927" sldId="303"/>
            <ac:spMk id="11" creationId="{F3C87DD1-3B94-46C7-24DA-C69B2A97202A}"/>
          </ac:spMkLst>
        </pc:spChg>
        <pc:picChg chg="add del mod modCrop">
          <ac:chgData name="Wesley Billings" userId="4ec70cba-514c-4d15-b31b-62c841b1aeac" providerId="ADAL" clId="{23BC8ED9-8F8C-4AE6-A43A-659703BBA0A5}" dt="2023-03-30T17:07:23.673" v="7827" actId="21"/>
          <ac:picMkLst>
            <pc:docMk/>
            <pc:sldMk cId="79149927" sldId="303"/>
            <ac:picMk id="3" creationId="{0EADDBC4-7B2D-4507-F576-F089DDC585D1}"/>
          </ac:picMkLst>
        </pc:picChg>
        <pc:picChg chg="add del mod">
          <ac:chgData name="Wesley Billings" userId="4ec70cba-514c-4d15-b31b-62c841b1aeac" providerId="ADAL" clId="{23BC8ED9-8F8C-4AE6-A43A-659703BBA0A5}" dt="2023-03-30T16:55:57.548" v="7566" actId="478"/>
          <ac:picMkLst>
            <pc:docMk/>
            <pc:sldMk cId="79149927" sldId="303"/>
            <ac:picMk id="7" creationId="{12413E91-C473-F141-E2C9-8E9229B034F4}"/>
          </ac:picMkLst>
        </pc:picChg>
        <pc:picChg chg="add mod">
          <ac:chgData name="Wesley Billings" userId="4ec70cba-514c-4d15-b31b-62c841b1aeac" providerId="ADAL" clId="{23BC8ED9-8F8C-4AE6-A43A-659703BBA0A5}" dt="2023-03-30T17:19:42.194" v="8153" actId="1076"/>
          <ac:picMkLst>
            <pc:docMk/>
            <pc:sldMk cId="79149927" sldId="303"/>
            <ac:picMk id="12" creationId="{5D007ED3-40CA-E779-5203-228C793F7539}"/>
          </ac:picMkLst>
        </pc:picChg>
        <pc:picChg chg="add del mod">
          <ac:chgData name="Wesley Billings" userId="4ec70cba-514c-4d15-b31b-62c841b1aeac" providerId="ADAL" clId="{23BC8ED9-8F8C-4AE6-A43A-659703BBA0A5}" dt="2023-03-27T17:06:17.384" v="3664" actId="478"/>
          <ac:picMkLst>
            <pc:docMk/>
            <pc:sldMk cId="79149927" sldId="303"/>
            <ac:picMk id="6146" creationId="{1CC97AA0-240C-7C0D-E8F3-B4A73F274BF5}"/>
          </ac:picMkLst>
        </pc:picChg>
        <pc:picChg chg="add del mod">
          <ac:chgData name="Wesley Billings" userId="4ec70cba-514c-4d15-b31b-62c841b1aeac" providerId="ADAL" clId="{23BC8ED9-8F8C-4AE6-A43A-659703BBA0A5}" dt="2023-03-30T16:55:57.548" v="7566" actId="478"/>
          <ac:picMkLst>
            <pc:docMk/>
            <pc:sldMk cId="79149927" sldId="303"/>
            <ac:picMk id="6148" creationId="{ACA4EF57-35E6-3BCE-FD28-6AFD2D99648E}"/>
          </ac:picMkLst>
        </pc:picChg>
        <pc:picChg chg="add del mod">
          <ac:chgData name="Wesley Billings" userId="4ec70cba-514c-4d15-b31b-62c841b1aeac" providerId="ADAL" clId="{23BC8ED9-8F8C-4AE6-A43A-659703BBA0A5}" dt="2023-03-27T19:56:34.912" v="4217" actId="478"/>
          <ac:picMkLst>
            <pc:docMk/>
            <pc:sldMk cId="79149927" sldId="303"/>
            <ac:picMk id="6150" creationId="{C1F3E267-05C7-EEA1-DA06-AE037203D13D}"/>
          </ac:picMkLst>
        </pc:picChg>
      </pc:sldChg>
      <pc:sldChg chg="new del">
        <pc:chgData name="Wesley Billings" userId="4ec70cba-514c-4d15-b31b-62c841b1aeac" providerId="ADAL" clId="{23BC8ED9-8F8C-4AE6-A43A-659703BBA0A5}" dt="2023-03-27T19:54:26.627" v="4163" actId="680"/>
        <pc:sldMkLst>
          <pc:docMk/>
          <pc:sldMk cId="1034505756" sldId="304"/>
        </pc:sldMkLst>
      </pc:sldChg>
      <pc:sldChg chg="addSp delSp modSp new del mod">
        <pc:chgData name="Wesley Billings" userId="4ec70cba-514c-4d15-b31b-62c841b1aeac" providerId="ADAL" clId="{23BC8ED9-8F8C-4AE6-A43A-659703BBA0A5}" dt="2023-03-28T14:51:31.563" v="4388" actId="2696"/>
        <pc:sldMkLst>
          <pc:docMk/>
          <pc:sldMk cId="4227571993" sldId="304"/>
        </pc:sldMkLst>
        <pc:spChg chg="mod">
          <ac:chgData name="Wesley Billings" userId="4ec70cba-514c-4d15-b31b-62c841b1aeac" providerId="ADAL" clId="{23BC8ED9-8F8C-4AE6-A43A-659703BBA0A5}" dt="2023-03-27T19:58:12.171" v="4283" actId="20577"/>
          <ac:spMkLst>
            <pc:docMk/>
            <pc:sldMk cId="4227571993" sldId="304"/>
            <ac:spMk id="2" creationId="{AFDE3812-41CF-8509-83E3-D1691FA1B7C8}"/>
          </ac:spMkLst>
        </pc:spChg>
        <pc:spChg chg="add del">
          <ac:chgData name="Wesley Billings" userId="4ec70cba-514c-4d15-b31b-62c841b1aeac" providerId="ADAL" clId="{23BC8ED9-8F8C-4AE6-A43A-659703BBA0A5}" dt="2023-03-27T19:55:01.971" v="4177"/>
          <ac:spMkLst>
            <pc:docMk/>
            <pc:sldMk cId="4227571993" sldId="304"/>
            <ac:spMk id="4" creationId="{7D3E21EE-6868-E1D2-3283-8DBB79640E58}"/>
          </ac:spMkLst>
        </pc:spChg>
        <pc:picChg chg="add del mod">
          <ac:chgData name="Wesley Billings" userId="4ec70cba-514c-4d15-b31b-62c841b1aeac" providerId="ADAL" clId="{23BC8ED9-8F8C-4AE6-A43A-659703BBA0A5}" dt="2023-03-27T19:55:01.971" v="4177"/>
          <ac:picMkLst>
            <pc:docMk/>
            <pc:sldMk cId="4227571993" sldId="304"/>
            <ac:picMk id="5" creationId="{8CA30F04-BF18-E718-E49D-03294737B0E3}"/>
          </ac:picMkLst>
        </pc:picChg>
      </pc:sldChg>
      <pc:sldChg chg="addSp delSp modSp new mod ord modClrScheme chgLayout modNotesTx">
        <pc:chgData name="Wesley Billings" userId="4ec70cba-514c-4d15-b31b-62c841b1aeac" providerId="ADAL" clId="{23BC8ED9-8F8C-4AE6-A43A-659703BBA0A5}" dt="2023-04-04T12:57:06.328" v="10908"/>
        <pc:sldMkLst>
          <pc:docMk/>
          <pc:sldMk cId="982567427" sldId="305"/>
        </pc:sldMkLst>
        <pc:spChg chg="del mod ord">
          <ac:chgData name="Wesley Billings" userId="4ec70cba-514c-4d15-b31b-62c841b1aeac" providerId="ADAL" clId="{23BC8ED9-8F8C-4AE6-A43A-659703BBA0A5}" dt="2023-03-28T14:40:24.883" v="4367" actId="478"/>
          <ac:spMkLst>
            <pc:docMk/>
            <pc:sldMk cId="982567427" sldId="305"/>
            <ac:spMk id="2" creationId="{50A0AB04-ADF0-532B-D9CF-5780180E901A}"/>
          </ac:spMkLst>
        </pc:spChg>
        <pc:spChg chg="del">
          <ac:chgData name="Wesley Billings" userId="4ec70cba-514c-4d15-b31b-62c841b1aeac" providerId="ADAL" clId="{23BC8ED9-8F8C-4AE6-A43A-659703BBA0A5}" dt="2023-03-28T14:40:22.903" v="4366" actId="700"/>
          <ac:spMkLst>
            <pc:docMk/>
            <pc:sldMk cId="982567427" sldId="305"/>
            <ac:spMk id="3" creationId="{4665DF36-E00A-2010-D81B-2C5ED3AB1A02}"/>
          </ac:spMkLst>
        </pc:spChg>
        <pc:picChg chg="add del mod">
          <ac:chgData name="Wesley Billings" userId="4ec70cba-514c-4d15-b31b-62c841b1aeac" providerId="ADAL" clId="{23BC8ED9-8F8C-4AE6-A43A-659703BBA0A5}" dt="2023-03-28T14:45:57.270" v="4374" actId="478"/>
          <ac:picMkLst>
            <pc:docMk/>
            <pc:sldMk cId="982567427" sldId="305"/>
            <ac:picMk id="5" creationId="{08075F1E-A44B-56F0-A57E-6B69225F7F6D}"/>
          </ac:picMkLst>
        </pc:picChg>
        <pc:picChg chg="add mod">
          <ac:chgData name="Wesley Billings" userId="4ec70cba-514c-4d15-b31b-62c841b1aeac" providerId="ADAL" clId="{23BC8ED9-8F8C-4AE6-A43A-659703BBA0A5}" dt="2023-03-28T14:46:11.566" v="4380" actId="1076"/>
          <ac:picMkLst>
            <pc:docMk/>
            <pc:sldMk cId="982567427" sldId="305"/>
            <ac:picMk id="7" creationId="{D87FAEB1-0FF0-44A5-57AC-1DB6E9031669}"/>
          </ac:picMkLst>
        </pc:picChg>
      </pc:sldChg>
      <pc:sldChg chg="addSp delSp modSp add mod ord">
        <pc:chgData name="Wesley Billings" userId="4ec70cba-514c-4d15-b31b-62c841b1aeac" providerId="ADAL" clId="{23BC8ED9-8F8C-4AE6-A43A-659703BBA0A5}" dt="2023-04-05T20:23:15.330" v="12697" actId="478"/>
        <pc:sldMkLst>
          <pc:docMk/>
          <pc:sldMk cId="424460307" sldId="306"/>
        </pc:sldMkLst>
        <pc:spChg chg="mod ord">
          <ac:chgData name="Wesley Billings" userId="4ec70cba-514c-4d15-b31b-62c841b1aeac" providerId="ADAL" clId="{23BC8ED9-8F8C-4AE6-A43A-659703BBA0A5}" dt="2023-04-04T13:32:03.712" v="11019" actId="20577"/>
          <ac:spMkLst>
            <pc:docMk/>
            <pc:sldMk cId="424460307" sldId="306"/>
            <ac:spMk id="3" creationId="{5BC8876E-5F8B-AAF8-72F8-EB09135365CC}"/>
          </ac:spMkLst>
        </pc:spChg>
        <pc:spChg chg="add del mod">
          <ac:chgData name="Wesley Billings" userId="4ec70cba-514c-4d15-b31b-62c841b1aeac" providerId="ADAL" clId="{23BC8ED9-8F8C-4AE6-A43A-659703BBA0A5}" dt="2023-04-05T20:23:15.330" v="12697" actId="478"/>
          <ac:spMkLst>
            <pc:docMk/>
            <pc:sldMk cId="424460307" sldId="306"/>
            <ac:spMk id="4" creationId="{45E2A5DD-0A55-C17D-F378-6802BC9D3CFD}"/>
          </ac:spMkLst>
        </pc:spChg>
        <pc:spChg chg="add del mod">
          <ac:chgData name="Wesley Billings" userId="4ec70cba-514c-4d15-b31b-62c841b1aeac" providerId="ADAL" clId="{23BC8ED9-8F8C-4AE6-A43A-659703BBA0A5}" dt="2023-03-30T19:32:05.510" v="10402" actId="478"/>
          <ac:spMkLst>
            <pc:docMk/>
            <pc:sldMk cId="424460307" sldId="306"/>
            <ac:spMk id="4" creationId="{EC7AC47E-5D20-5E97-AA26-0526EF4FAD20}"/>
          </ac:spMkLst>
        </pc:spChg>
        <pc:picChg chg="mod">
          <ac:chgData name="Wesley Billings" userId="4ec70cba-514c-4d15-b31b-62c841b1aeac" providerId="ADAL" clId="{23BC8ED9-8F8C-4AE6-A43A-659703BBA0A5}" dt="2023-04-04T13:31:23.465" v="11009" actId="14100"/>
          <ac:picMkLst>
            <pc:docMk/>
            <pc:sldMk cId="424460307" sldId="306"/>
            <ac:picMk id="7" creationId="{EBBADEA7-02C9-833E-34B9-8AB7123B3BCA}"/>
          </ac:picMkLst>
        </pc:picChg>
        <pc:picChg chg="mod ord">
          <ac:chgData name="Wesley Billings" userId="4ec70cba-514c-4d15-b31b-62c841b1aeac" providerId="ADAL" clId="{23BC8ED9-8F8C-4AE6-A43A-659703BBA0A5}" dt="2023-04-04T13:31:17.118" v="11008" actId="1076"/>
          <ac:picMkLst>
            <pc:docMk/>
            <pc:sldMk cId="424460307" sldId="306"/>
            <ac:picMk id="9" creationId="{9A32968E-32B7-1C71-0970-DBE9C4B07AD7}"/>
          </ac:picMkLst>
        </pc:picChg>
        <pc:picChg chg="mod">
          <ac:chgData name="Wesley Billings" userId="4ec70cba-514c-4d15-b31b-62c841b1aeac" providerId="ADAL" clId="{23BC8ED9-8F8C-4AE6-A43A-659703BBA0A5}" dt="2023-04-04T13:31:30.178" v="11010" actId="1076"/>
          <ac:picMkLst>
            <pc:docMk/>
            <pc:sldMk cId="424460307" sldId="306"/>
            <ac:picMk id="11" creationId="{3AC34337-C9B6-659C-E0B4-21B200E13879}"/>
          </ac:picMkLst>
        </pc:picChg>
        <pc:picChg chg="mod">
          <ac:chgData name="Wesley Billings" userId="4ec70cba-514c-4d15-b31b-62c841b1aeac" providerId="ADAL" clId="{23BC8ED9-8F8C-4AE6-A43A-659703BBA0A5}" dt="2023-04-04T13:30:56.363" v="11002" actId="1076"/>
          <ac:picMkLst>
            <pc:docMk/>
            <pc:sldMk cId="424460307" sldId="306"/>
            <ac:picMk id="16" creationId="{A02B2DC6-9782-F255-7C57-063AF7EAFA51}"/>
          </ac:picMkLst>
        </pc:picChg>
      </pc:sldChg>
      <pc:sldChg chg="addSp delSp new del mod ord modClrScheme chgLayout">
        <pc:chgData name="Wesley Billings" userId="4ec70cba-514c-4d15-b31b-62c841b1aeac" providerId="ADAL" clId="{23BC8ED9-8F8C-4AE6-A43A-659703BBA0A5}" dt="2023-03-28T14:03:21.224" v="4329" actId="2696"/>
        <pc:sldMkLst>
          <pc:docMk/>
          <pc:sldMk cId="1322994169" sldId="307"/>
        </pc:sldMkLst>
        <pc:spChg chg="del">
          <ac:chgData name="Wesley Billings" userId="4ec70cba-514c-4d15-b31b-62c841b1aeac" providerId="ADAL" clId="{23BC8ED9-8F8C-4AE6-A43A-659703BBA0A5}" dt="2023-03-27T20:49:12.093" v="4325" actId="700"/>
          <ac:spMkLst>
            <pc:docMk/>
            <pc:sldMk cId="1322994169" sldId="307"/>
            <ac:spMk id="2" creationId="{608C9920-866E-03FB-5FAD-4DCA37455E04}"/>
          </ac:spMkLst>
        </pc:spChg>
        <pc:spChg chg="del">
          <ac:chgData name="Wesley Billings" userId="4ec70cba-514c-4d15-b31b-62c841b1aeac" providerId="ADAL" clId="{23BC8ED9-8F8C-4AE6-A43A-659703BBA0A5}" dt="2023-03-27T20:49:12.093" v="4325" actId="700"/>
          <ac:spMkLst>
            <pc:docMk/>
            <pc:sldMk cId="1322994169" sldId="307"/>
            <ac:spMk id="3" creationId="{C82F6C11-C348-8352-B22C-D923D174964E}"/>
          </ac:spMkLst>
        </pc:spChg>
        <pc:picChg chg="add">
          <ac:chgData name="Wesley Billings" userId="4ec70cba-514c-4d15-b31b-62c841b1aeac" providerId="ADAL" clId="{23BC8ED9-8F8C-4AE6-A43A-659703BBA0A5}" dt="2023-03-27T20:49:12.803" v="4326" actId="22"/>
          <ac:picMkLst>
            <pc:docMk/>
            <pc:sldMk cId="1322994169" sldId="307"/>
            <ac:picMk id="5" creationId="{14A339A5-4BF1-41AA-EC39-49CDDB19892D}"/>
          </ac:picMkLst>
        </pc:picChg>
      </pc:sldChg>
      <pc:sldChg chg="addSp delSp modSp add mod modNotesTx">
        <pc:chgData name="Wesley Billings" userId="4ec70cba-514c-4d15-b31b-62c841b1aeac" providerId="ADAL" clId="{23BC8ED9-8F8C-4AE6-A43A-659703BBA0A5}" dt="2023-03-30T17:22:44.427" v="8181" actId="1076"/>
        <pc:sldMkLst>
          <pc:docMk/>
          <pc:sldMk cId="1634108067" sldId="307"/>
        </pc:sldMkLst>
        <pc:picChg chg="add del mod">
          <ac:chgData name="Wesley Billings" userId="4ec70cba-514c-4d15-b31b-62c841b1aeac" providerId="ADAL" clId="{23BC8ED9-8F8C-4AE6-A43A-659703BBA0A5}" dt="2023-03-30T17:22:28.292" v="8175" actId="478"/>
          <ac:picMkLst>
            <pc:docMk/>
            <pc:sldMk cId="1634108067" sldId="307"/>
            <ac:picMk id="3" creationId="{5B3C0F14-930C-D2EB-2585-C44476004F81}"/>
          </ac:picMkLst>
        </pc:picChg>
        <pc:picChg chg="add mod">
          <ac:chgData name="Wesley Billings" userId="4ec70cba-514c-4d15-b31b-62c841b1aeac" providerId="ADAL" clId="{23BC8ED9-8F8C-4AE6-A43A-659703BBA0A5}" dt="2023-03-30T17:22:44.427" v="8181" actId="1076"/>
          <ac:picMkLst>
            <pc:docMk/>
            <pc:sldMk cId="1634108067" sldId="307"/>
            <ac:picMk id="4" creationId="{F0D476AA-7CB1-D268-9758-91243FA9AD15}"/>
          </ac:picMkLst>
        </pc:picChg>
        <pc:picChg chg="del">
          <ac:chgData name="Wesley Billings" userId="4ec70cba-514c-4d15-b31b-62c841b1aeac" providerId="ADAL" clId="{23BC8ED9-8F8C-4AE6-A43A-659703BBA0A5}" dt="2023-03-30T17:22:29.801" v="8176" actId="478"/>
          <ac:picMkLst>
            <pc:docMk/>
            <pc:sldMk cId="1634108067" sldId="307"/>
            <ac:picMk id="7" creationId="{D87FAEB1-0FF0-44A5-57AC-1DB6E9031669}"/>
          </ac:picMkLst>
        </pc:picChg>
      </pc:sldChg>
      <pc:sldChg chg="delSp modSp new del mod">
        <pc:chgData name="Wesley Billings" userId="4ec70cba-514c-4d15-b31b-62c841b1aeac" providerId="ADAL" clId="{23BC8ED9-8F8C-4AE6-A43A-659703BBA0A5}" dt="2023-03-30T18:14:01.089" v="8623" actId="2696"/>
        <pc:sldMkLst>
          <pc:docMk/>
          <pc:sldMk cId="4128655636" sldId="308"/>
        </pc:sldMkLst>
        <pc:spChg chg="mod">
          <ac:chgData name="Wesley Billings" userId="4ec70cba-514c-4d15-b31b-62c841b1aeac" providerId="ADAL" clId="{23BC8ED9-8F8C-4AE6-A43A-659703BBA0A5}" dt="2023-03-28T14:53:49.448" v="4482" actId="1076"/>
          <ac:spMkLst>
            <pc:docMk/>
            <pc:sldMk cId="4128655636" sldId="308"/>
            <ac:spMk id="2" creationId="{B75864AA-ADD0-8DE2-3B25-8B7302616B26}"/>
          </ac:spMkLst>
        </pc:spChg>
        <pc:spChg chg="del">
          <ac:chgData name="Wesley Billings" userId="4ec70cba-514c-4d15-b31b-62c841b1aeac" providerId="ADAL" clId="{23BC8ED9-8F8C-4AE6-A43A-659703BBA0A5}" dt="2023-03-28T14:53:41.645" v="4480" actId="478"/>
          <ac:spMkLst>
            <pc:docMk/>
            <pc:sldMk cId="4128655636" sldId="308"/>
            <ac:spMk id="3" creationId="{E03C6098-BF8B-74B0-E4D7-89C34CD19362}"/>
          </ac:spMkLst>
        </pc:spChg>
      </pc:sldChg>
      <pc:sldChg chg="modSp new del mod">
        <pc:chgData name="Wesley Billings" userId="4ec70cba-514c-4d15-b31b-62c841b1aeac" providerId="ADAL" clId="{23BC8ED9-8F8C-4AE6-A43A-659703BBA0A5}" dt="2023-03-28T14:55:05.405" v="4530" actId="2696"/>
        <pc:sldMkLst>
          <pc:docMk/>
          <pc:sldMk cId="1919567540" sldId="309"/>
        </pc:sldMkLst>
        <pc:spChg chg="mod">
          <ac:chgData name="Wesley Billings" userId="4ec70cba-514c-4d15-b31b-62c841b1aeac" providerId="ADAL" clId="{23BC8ED9-8F8C-4AE6-A43A-659703BBA0A5}" dt="2023-03-28T14:54:59.088" v="4529" actId="20577"/>
          <ac:spMkLst>
            <pc:docMk/>
            <pc:sldMk cId="1919567540" sldId="309"/>
            <ac:spMk id="2" creationId="{13FF6B48-BEF5-3E12-2691-9B0B91C47A72}"/>
          </ac:spMkLst>
        </pc:spChg>
      </pc:sldChg>
      <pc:sldChg chg="addSp modSp new mod modNotesTx">
        <pc:chgData name="Wesley Billings" userId="4ec70cba-514c-4d15-b31b-62c841b1aeac" providerId="ADAL" clId="{23BC8ED9-8F8C-4AE6-A43A-659703BBA0A5}" dt="2023-04-06T15:06:56.267" v="12898" actId="20577"/>
        <pc:sldMkLst>
          <pc:docMk/>
          <pc:sldMk cId="4224363306" sldId="309"/>
        </pc:sldMkLst>
        <pc:picChg chg="add mod">
          <ac:chgData name="Wesley Billings" userId="4ec70cba-514c-4d15-b31b-62c841b1aeac" providerId="ADAL" clId="{23BC8ED9-8F8C-4AE6-A43A-659703BBA0A5}" dt="2023-03-30T17:50:20.291" v="8510" actId="962"/>
          <ac:picMkLst>
            <pc:docMk/>
            <pc:sldMk cId="4224363306" sldId="309"/>
            <ac:picMk id="3" creationId="{B483100B-6E12-468B-BBEA-B9853A9B8F48}"/>
          </ac:picMkLst>
        </pc:picChg>
      </pc:sldChg>
      <pc:sldChg chg="addSp delSp modSp new mod modNotesTx">
        <pc:chgData name="Wesley Billings" userId="4ec70cba-514c-4d15-b31b-62c841b1aeac" providerId="ADAL" clId="{23BC8ED9-8F8C-4AE6-A43A-659703BBA0A5}" dt="2023-04-06T15:07:14.141" v="13012" actId="20577"/>
        <pc:sldMkLst>
          <pc:docMk/>
          <pc:sldMk cId="408490326" sldId="310"/>
        </pc:sldMkLst>
        <pc:spChg chg="add mod">
          <ac:chgData name="Wesley Billings" userId="4ec70cba-514c-4d15-b31b-62c841b1aeac" providerId="ADAL" clId="{23BC8ED9-8F8C-4AE6-A43A-659703BBA0A5}" dt="2023-04-04T13:25:10.870" v="10939" actId="1076"/>
          <ac:spMkLst>
            <pc:docMk/>
            <pc:sldMk cId="408490326" sldId="310"/>
            <ac:spMk id="3" creationId="{AAC33F8B-BCF8-C4F7-FDD3-2FDB0A1911F1}"/>
          </ac:spMkLst>
        </pc:spChg>
        <pc:spChg chg="add del mod">
          <ac:chgData name="Wesley Billings" userId="4ec70cba-514c-4d15-b31b-62c841b1aeac" providerId="ADAL" clId="{23BC8ED9-8F8C-4AE6-A43A-659703BBA0A5}" dt="2023-03-30T18:02:36.891" v="8565" actId="478"/>
          <ac:spMkLst>
            <pc:docMk/>
            <pc:sldMk cId="408490326" sldId="310"/>
            <ac:spMk id="5" creationId="{678CB410-1686-8B24-8EE7-AEC2E60FC90B}"/>
          </ac:spMkLst>
        </pc:spChg>
        <pc:picChg chg="add del mod">
          <ac:chgData name="Wesley Billings" userId="4ec70cba-514c-4d15-b31b-62c841b1aeac" providerId="ADAL" clId="{23BC8ED9-8F8C-4AE6-A43A-659703BBA0A5}" dt="2023-03-30T18:02:35.558" v="8564" actId="478"/>
          <ac:picMkLst>
            <pc:docMk/>
            <pc:sldMk cId="408490326" sldId="310"/>
            <ac:picMk id="4" creationId="{91DE3B61-E791-887C-C7DB-52F187839D65}"/>
          </ac:picMkLst>
        </pc:picChg>
        <pc:picChg chg="add mod ord">
          <ac:chgData name="Wesley Billings" userId="4ec70cba-514c-4d15-b31b-62c841b1aeac" providerId="ADAL" clId="{23BC8ED9-8F8C-4AE6-A43A-659703BBA0A5}" dt="2023-03-30T19:31:47.044" v="10399" actId="167"/>
          <ac:picMkLst>
            <pc:docMk/>
            <pc:sldMk cId="408490326" sldId="310"/>
            <ac:picMk id="7" creationId="{EB506C95-0336-2000-B5AD-6E992BAB5BE5}"/>
          </ac:picMkLst>
        </pc:picChg>
      </pc:sldChg>
      <pc:sldChg chg="delSp modSp new del mod modClrScheme chgLayout">
        <pc:chgData name="Wesley Billings" userId="4ec70cba-514c-4d15-b31b-62c841b1aeac" providerId="ADAL" clId="{23BC8ED9-8F8C-4AE6-A43A-659703BBA0A5}" dt="2023-03-30T18:07:56.408" v="8582" actId="2696"/>
        <pc:sldMkLst>
          <pc:docMk/>
          <pc:sldMk cId="1713792684" sldId="311"/>
        </pc:sldMkLst>
        <pc:spChg chg="del">
          <ac:chgData name="Wesley Billings" userId="4ec70cba-514c-4d15-b31b-62c841b1aeac" providerId="ADAL" clId="{23BC8ED9-8F8C-4AE6-A43A-659703BBA0A5}" dt="2023-03-30T18:07:34.967" v="8570" actId="700"/>
          <ac:spMkLst>
            <pc:docMk/>
            <pc:sldMk cId="1713792684" sldId="311"/>
            <ac:spMk id="2" creationId="{412EC68A-05E5-368A-B84F-8E60834498F9}"/>
          </ac:spMkLst>
        </pc:spChg>
        <pc:spChg chg="del">
          <ac:chgData name="Wesley Billings" userId="4ec70cba-514c-4d15-b31b-62c841b1aeac" providerId="ADAL" clId="{23BC8ED9-8F8C-4AE6-A43A-659703BBA0A5}" dt="2023-03-30T18:07:34.967" v="8570" actId="700"/>
          <ac:spMkLst>
            <pc:docMk/>
            <pc:sldMk cId="1713792684" sldId="311"/>
            <ac:spMk id="3" creationId="{D41FD14F-D967-3918-DD1F-FFBB8A206668}"/>
          </ac:spMkLst>
        </pc:spChg>
        <pc:spChg chg="mod ord">
          <ac:chgData name="Wesley Billings" userId="4ec70cba-514c-4d15-b31b-62c841b1aeac" providerId="ADAL" clId="{23BC8ED9-8F8C-4AE6-A43A-659703BBA0A5}" dt="2023-03-30T18:07:34.967" v="8570" actId="700"/>
          <ac:spMkLst>
            <pc:docMk/>
            <pc:sldMk cId="1713792684" sldId="311"/>
            <ac:spMk id="4" creationId="{408DDFBC-895E-D25A-63AA-523F57AC12B0}"/>
          </ac:spMkLst>
        </pc:spChg>
      </pc:sldChg>
      <pc:sldChg chg="addSp delSp modSp new mod modNotesTx">
        <pc:chgData name="Wesley Billings" userId="4ec70cba-514c-4d15-b31b-62c841b1aeac" providerId="ADAL" clId="{23BC8ED9-8F8C-4AE6-A43A-659703BBA0A5}" dt="2023-04-06T15:09:03.203" v="13414" actId="20577"/>
        <pc:sldMkLst>
          <pc:docMk/>
          <pc:sldMk cId="4017123719" sldId="312"/>
        </pc:sldMkLst>
        <pc:spChg chg="mod">
          <ac:chgData name="Wesley Billings" userId="4ec70cba-514c-4d15-b31b-62c841b1aeac" providerId="ADAL" clId="{23BC8ED9-8F8C-4AE6-A43A-659703BBA0A5}" dt="2023-03-30T18:07:52.352" v="8581" actId="404"/>
          <ac:spMkLst>
            <pc:docMk/>
            <pc:sldMk cId="4017123719" sldId="312"/>
            <ac:spMk id="2" creationId="{5DA59051-E8A4-ED31-A829-B2FC4362A01F}"/>
          </ac:spMkLst>
        </pc:spChg>
        <pc:spChg chg="del">
          <ac:chgData name="Wesley Billings" userId="4ec70cba-514c-4d15-b31b-62c841b1aeac" providerId="ADAL" clId="{23BC8ED9-8F8C-4AE6-A43A-659703BBA0A5}" dt="2023-03-30T18:12:58.326" v="8583" actId="22"/>
          <ac:spMkLst>
            <pc:docMk/>
            <pc:sldMk cId="4017123719" sldId="312"/>
            <ac:spMk id="3" creationId="{EC529E9D-DD94-F8C4-F155-67692494AEED}"/>
          </ac:spMkLst>
        </pc:spChg>
        <pc:spChg chg="add mod">
          <ac:chgData name="Wesley Billings" userId="4ec70cba-514c-4d15-b31b-62c841b1aeac" providerId="ADAL" clId="{23BC8ED9-8F8C-4AE6-A43A-659703BBA0A5}" dt="2023-03-30T18:13:52.535" v="8622" actId="1076"/>
          <ac:spMkLst>
            <pc:docMk/>
            <pc:sldMk cId="4017123719" sldId="312"/>
            <ac:spMk id="7" creationId="{8A9D3EDD-4EC3-478C-F3E2-8F41079C5F91}"/>
          </ac:spMkLst>
        </pc:spChg>
        <pc:picChg chg="add mod ord">
          <ac:chgData name="Wesley Billings" userId="4ec70cba-514c-4d15-b31b-62c841b1aeac" providerId="ADAL" clId="{23BC8ED9-8F8C-4AE6-A43A-659703BBA0A5}" dt="2023-04-05T16:05:03.085" v="12345" actId="1076"/>
          <ac:picMkLst>
            <pc:docMk/>
            <pc:sldMk cId="4017123719" sldId="312"/>
            <ac:picMk id="6" creationId="{805FCDB0-2CF7-34A1-90A4-9C8BDB31D6CC}"/>
          </ac:picMkLst>
        </pc:picChg>
      </pc:sldChg>
      <pc:sldChg chg="addSp modSp add del mod">
        <pc:chgData name="Wesley Billings" userId="4ec70cba-514c-4d15-b31b-62c841b1aeac" providerId="ADAL" clId="{23BC8ED9-8F8C-4AE6-A43A-659703BBA0A5}" dt="2023-04-05T20:07:52.460" v="12376" actId="47"/>
        <pc:sldMkLst>
          <pc:docMk/>
          <pc:sldMk cId="2590339193" sldId="313"/>
        </pc:sldMkLst>
        <pc:spChg chg="add mod">
          <ac:chgData name="Wesley Billings" userId="4ec70cba-514c-4d15-b31b-62c841b1aeac" providerId="ADAL" clId="{23BC8ED9-8F8C-4AE6-A43A-659703BBA0A5}" dt="2023-03-30T18:16:23.854" v="8700" actId="1076"/>
          <ac:spMkLst>
            <pc:docMk/>
            <pc:sldMk cId="2590339193" sldId="313"/>
            <ac:spMk id="3" creationId="{B89E4EA9-8E1D-D4CA-159D-06BA9F02E051}"/>
          </ac:spMkLst>
        </pc:spChg>
        <pc:spChg chg="add mod">
          <ac:chgData name="Wesley Billings" userId="4ec70cba-514c-4d15-b31b-62c841b1aeac" providerId="ADAL" clId="{23BC8ED9-8F8C-4AE6-A43A-659703BBA0A5}" dt="2023-03-30T18:16:20.678" v="8699" actId="1076"/>
          <ac:spMkLst>
            <pc:docMk/>
            <pc:sldMk cId="2590339193" sldId="313"/>
            <ac:spMk id="4" creationId="{2411D923-7402-55C4-ECA5-BA14215F287B}"/>
          </ac:spMkLst>
        </pc:spChg>
        <pc:spChg chg="add mod">
          <ac:chgData name="Wesley Billings" userId="4ec70cba-514c-4d15-b31b-62c841b1aeac" providerId="ADAL" clId="{23BC8ED9-8F8C-4AE6-A43A-659703BBA0A5}" dt="2023-03-30T18:16:13.534" v="8698" actId="14100"/>
          <ac:spMkLst>
            <pc:docMk/>
            <pc:sldMk cId="2590339193" sldId="313"/>
            <ac:spMk id="5" creationId="{956AF9BB-61E6-01F3-24FE-011CFD5E4BDE}"/>
          </ac:spMkLst>
        </pc:spChg>
        <pc:picChg chg="mod">
          <ac:chgData name="Wesley Billings" userId="4ec70cba-514c-4d15-b31b-62c841b1aeac" providerId="ADAL" clId="{23BC8ED9-8F8C-4AE6-A43A-659703BBA0A5}" dt="2023-03-30T18:15:52.572" v="8689" actId="34135"/>
          <ac:picMkLst>
            <pc:docMk/>
            <pc:sldMk cId="2590339193" sldId="313"/>
            <ac:picMk id="7" creationId="{DB638669-3CCB-72AB-4206-94C110D1FE01}"/>
          </ac:picMkLst>
        </pc:picChg>
      </pc:sldChg>
      <pc:sldChg chg="addSp modSp new mod modClrScheme chgLayout">
        <pc:chgData name="Wesley Billings" userId="4ec70cba-514c-4d15-b31b-62c841b1aeac" providerId="ADAL" clId="{23BC8ED9-8F8C-4AE6-A43A-659703BBA0A5}" dt="2023-03-30T18:31:25.927" v="9157" actId="255"/>
        <pc:sldMkLst>
          <pc:docMk/>
          <pc:sldMk cId="227678060" sldId="314"/>
        </pc:sldMkLst>
        <pc:spChg chg="mod ord">
          <ac:chgData name="Wesley Billings" userId="4ec70cba-514c-4d15-b31b-62c841b1aeac" providerId="ADAL" clId="{23BC8ED9-8F8C-4AE6-A43A-659703BBA0A5}" dt="2023-03-30T18:29:34.826" v="8702" actId="700"/>
          <ac:spMkLst>
            <pc:docMk/>
            <pc:sldMk cId="227678060" sldId="314"/>
            <ac:spMk id="2" creationId="{A6478517-4631-3081-F2E0-136CBBB87A03}"/>
          </ac:spMkLst>
        </pc:spChg>
        <pc:spChg chg="add mod ord">
          <ac:chgData name="Wesley Billings" userId="4ec70cba-514c-4d15-b31b-62c841b1aeac" providerId="ADAL" clId="{23BC8ED9-8F8C-4AE6-A43A-659703BBA0A5}" dt="2023-03-30T18:29:43.555" v="8736" actId="20577"/>
          <ac:spMkLst>
            <pc:docMk/>
            <pc:sldMk cId="227678060" sldId="314"/>
            <ac:spMk id="3" creationId="{837C5354-8312-6E98-FD84-D318A0C6F3C9}"/>
          </ac:spMkLst>
        </pc:spChg>
        <pc:spChg chg="add mod ord">
          <ac:chgData name="Wesley Billings" userId="4ec70cba-514c-4d15-b31b-62c841b1aeac" providerId="ADAL" clId="{23BC8ED9-8F8C-4AE6-A43A-659703BBA0A5}" dt="2023-03-30T18:31:25.927" v="9157" actId="255"/>
          <ac:spMkLst>
            <pc:docMk/>
            <pc:sldMk cId="227678060" sldId="314"/>
            <ac:spMk id="4" creationId="{E78FF43E-08BD-6329-40A7-53EF8D933FBC}"/>
          </ac:spMkLst>
        </pc:spChg>
      </pc:sldChg>
      <pc:sldChg chg="modSp new del mod">
        <pc:chgData name="Wesley Billings" userId="4ec70cba-514c-4d15-b31b-62c841b1aeac" providerId="ADAL" clId="{23BC8ED9-8F8C-4AE6-A43A-659703BBA0A5}" dt="2023-03-30T18:32:03.376" v="9185" actId="2696"/>
        <pc:sldMkLst>
          <pc:docMk/>
          <pc:sldMk cId="2265783911" sldId="315"/>
        </pc:sldMkLst>
        <pc:spChg chg="mod">
          <ac:chgData name="Wesley Billings" userId="4ec70cba-514c-4d15-b31b-62c841b1aeac" providerId="ADAL" clId="{23BC8ED9-8F8C-4AE6-A43A-659703BBA0A5}" dt="2023-03-30T18:31:56.886" v="9183" actId="20577"/>
          <ac:spMkLst>
            <pc:docMk/>
            <pc:sldMk cId="2265783911" sldId="315"/>
            <ac:spMk id="2" creationId="{A780B862-D7D9-E864-4BB5-46B14953B4DF}"/>
          </ac:spMkLst>
        </pc:spChg>
      </pc:sldChg>
      <pc:sldChg chg="addSp delSp modSp new mod modClrScheme chgLayout">
        <pc:chgData name="Wesley Billings" userId="4ec70cba-514c-4d15-b31b-62c841b1aeac" providerId="ADAL" clId="{23BC8ED9-8F8C-4AE6-A43A-659703BBA0A5}" dt="2023-03-30T18:59:27.077" v="9669" actId="20577"/>
        <pc:sldMkLst>
          <pc:docMk/>
          <pc:sldMk cId="2890218742" sldId="316"/>
        </pc:sldMkLst>
        <pc:spChg chg="del mod ord">
          <ac:chgData name="Wesley Billings" userId="4ec70cba-514c-4d15-b31b-62c841b1aeac" providerId="ADAL" clId="{23BC8ED9-8F8C-4AE6-A43A-659703BBA0A5}" dt="2023-03-30T18:32:06.534" v="9186" actId="700"/>
          <ac:spMkLst>
            <pc:docMk/>
            <pc:sldMk cId="2890218742" sldId="316"/>
            <ac:spMk id="2" creationId="{C741DCF9-78D1-3C82-0220-DDB259F79F4B}"/>
          </ac:spMkLst>
        </pc:spChg>
        <pc:spChg chg="del mod ord">
          <ac:chgData name="Wesley Billings" userId="4ec70cba-514c-4d15-b31b-62c841b1aeac" providerId="ADAL" clId="{23BC8ED9-8F8C-4AE6-A43A-659703BBA0A5}" dt="2023-03-30T18:32:06.534" v="9186" actId="700"/>
          <ac:spMkLst>
            <pc:docMk/>
            <pc:sldMk cId="2890218742" sldId="316"/>
            <ac:spMk id="3" creationId="{E3159832-CEE0-A22D-07EE-FBF84F26C55B}"/>
          </ac:spMkLst>
        </pc:spChg>
        <pc:spChg chg="mod ord">
          <ac:chgData name="Wesley Billings" userId="4ec70cba-514c-4d15-b31b-62c841b1aeac" providerId="ADAL" clId="{23BC8ED9-8F8C-4AE6-A43A-659703BBA0A5}" dt="2023-03-30T18:32:06.534" v="9186" actId="700"/>
          <ac:spMkLst>
            <pc:docMk/>
            <pc:sldMk cId="2890218742" sldId="316"/>
            <ac:spMk id="4" creationId="{DE7E387E-8204-C45E-5A54-A7797BBC1A52}"/>
          </ac:spMkLst>
        </pc:spChg>
        <pc:spChg chg="add mod ord">
          <ac:chgData name="Wesley Billings" userId="4ec70cba-514c-4d15-b31b-62c841b1aeac" providerId="ADAL" clId="{23BC8ED9-8F8C-4AE6-A43A-659703BBA0A5}" dt="2023-03-30T18:58:55.218" v="9571" actId="20577"/>
          <ac:spMkLst>
            <pc:docMk/>
            <pc:sldMk cId="2890218742" sldId="316"/>
            <ac:spMk id="5" creationId="{EE27F3DA-7DBB-A15C-3B1B-A69E37EBC26A}"/>
          </ac:spMkLst>
        </pc:spChg>
        <pc:spChg chg="add mod ord">
          <ac:chgData name="Wesley Billings" userId="4ec70cba-514c-4d15-b31b-62c841b1aeac" providerId="ADAL" clId="{23BC8ED9-8F8C-4AE6-A43A-659703BBA0A5}" dt="2023-03-30T18:59:27.077" v="9669" actId="20577"/>
          <ac:spMkLst>
            <pc:docMk/>
            <pc:sldMk cId="2890218742" sldId="316"/>
            <ac:spMk id="6" creationId="{DC3081EA-D3CE-9617-D179-19CA4CEAE6C8}"/>
          </ac:spMkLst>
        </pc:spChg>
      </pc:sldChg>
      <pc:sldChg chg="modSp add mod">
        <pc:chgData name="Wesley Billings" userId="4ec70cba-514c-4d15-b31b-62c841b1aeac" providerId="ADAL" clId="{23BC8ED9-8F8C-4AE6-A43A-659703BBA0A5}" dt="2023-03-30T19:05:27.341" v="10354" actId="20577"/>
        <pc:sldMkLst>
          <pc:docMk/>
          <pc:sldMk cId="800011715" sldId="317"/>
        </pc:sldMkLst>
        <pc:spChg chg="mod">
          <ac:chgData name="Wesley Billings" userId="4ec70cba-514c-4d15-b31b-62c841b1aeac" providerId="ADAL" clId="{23BC8ED9-8F8C-4AE6-A43A-659703BBA0A5}" dt="2023-03-30T18:59:45.684" v="9687" actId="20577"/>
          <ac:spMkLst>
            <pc:docMk/>
            <pc:sldMk cId="800011715" sldId="317"/>
            <ac:spMk id="5" creationId="{EE27F3DA-7DBB-A15C-3B1B-A69E37EBC26A}"/>
          </ac:spMkLst>
        </pc:spChg>
        <pc:spChg chg="mod">
          <ac:chgData name="Wesley Billings" userId="4ec70cba-514c-4d15-b31b-62c841b1aeac" providerId="ADAL" clId="{23BC8ED9-8F8C-4AE6-A43A-659703BBA0A5}" dt="2023-03-30T19:05:27.341" v="10354" actId="20577"/>
          <ac:spMkLst>
            <pc:docMk/>
            <pc:sldMk cId="800011715" sldId="317"/>
            <ac:spMk id="6" creationId="{DC3081EA-D3CE-9617-D179-19CA4CEAE6C8}"/>
          </ac:spMkLst>
        </pc:spChg>
      </pc:sldChg>
      <pc:sldChg chg="modSp new mod">
        <pc:chgData name="Wesley Billings" userId="4ec70cba-514c-4d15-b31b-62c841b1aeac" providerId="ADAL" clId="{23BC8ED9-8F8C-4AE6-A43A-659703BBA0A5}" dt="2023-03-30T19:05:45.637" v="10371" actId="20577"/>
        <pc:sldMkLst>
          <pc:docMk/>
          <pc:sldMk cId="1417694786" sldId="318"/>
        </pc:sldMkLst>
        <pc:spChg chg="mod">
          <ac:chgData name="Wesley Billings" userId="4ec70cba-514c-4d15-b31b-62c841b1aeac" providerId="ADAL" clId="{23BC8ED9-8F8C-4AE6-A43A-659703BBA0A5}" dt="2023-03-30T19:05:45.637" v="10371" actId="20577"/>
          <ac:spMkLst>
            <pc:docMk/>
            <pc:sldMk cId="1417694786" sldId="318"/>
            <ac:spMk id="2" creationId="{42A59C46-E582-5884-A8AC-6D4DE451968D}"/>
          </ac:spMkLst>
        </pc:spChg>
      </pc:sldChg>
      <pc:sldChg chg="modSp new mod">
        <pc:chgData name="Wesley Billings" userId="4ec70cba-514c-4d15-b31b-62c841b1aeac" providerId="ADAL" clId="{23BC8ED9-8F8C-4AE6-A43A-659703BBA0A5}" dt="2023-03-30T19:05:54.073" v="10376" actId="20577"/>
        <pc:sldMkLst>
          <pc:docMk/>
          <pc:sldMk cId="2834283216" sldId="319"/>
        </pc:sldMkLst>
        <pc:spChg chg="mod">
          <ac:chgData name="Wesley Billings" userId="4ec70cba-514c-4d15-b31b-62c841b1aeac" providerId="ADAL" clId="{23BC8ED9-8F8C-4AE6-A43A-659703BBA0A5}" dt="2023-03-30T19:05:54.073" v="10376" actId="20577"/>
          <ac:spMkLst>
            <pc:docMk/>
            <pc:sldMk cId="2834283216" sldId="319"/>
            <ac:spMk id="2" creationId="{86AF63B0-A9E8-4767-2AF8-14B4B2E46543}"/>
          </ac:spMkLst>
        </pc:spChg>
      </pc:sldChg>
      <pc:sldChg chg="addSp delSp modSp new add del mod">
        <pc:chgData name="Wesley Billings" userId="4ec70cba-514c-4d15-b31b-62c841b1aeac" providerId="ADAL" clId="{23BC8ED9-8F8C-4AE6-A43A-659703BBA0A5}" dt="2023-04-05T20:10:16.738" v="12387" actId="1076"/>
        <pc:sldMkLst>
          <pc:docMk/>
          <pc:sldMk cId="2133142072" sldId="320"/>
        </pc:sldMkLst>
        <pc:picChg chg="add del mod">
          <ac:chgData name="Wesley Billings" userId="4ec70cba-514c-4d15-b31b-62c841b1aeac" providerId="ADAL" clId="{23BC8ED9-8F8C-4AE6-A43A-659703BBA0A5}" dt="2023-03-30T19:55:42.557" v="10443" actId="478"/>
          <ac:picMkLst>
            <pc:docMk/>
            <pc:sldMk cId="2133142072" sldId="320"/>
            <ac:picMk id="4" creationId="{28AFFDE5-2D7B-8AC6-7611-9FC4F1E669BD}"/>
          </ac:picMkLst>
        </pc:picChg>
        <pc:picChg chg="add mod">
          <ac:chgData name="Wesley Billings" userId="4ec70cba-514c-4d15-b31b-62c841b1aeac" providerId="ADAL" clId="{23BC8ED9-8F8C-4AE6-A43A-659703BBA0A5}" dt="2023-04-05T20:10:16.738" v="12387" actId="1076"/>
          <ac:picMkLst>
            <pc:docMk/>
            <pc:sldMk cId="2133142072" sldId="320"/>
            <ac:picMk id="4" creationId="{6DFCF5EB-EED1-A28C-34EA-C72E229F767D}"/>
          </ac:picMkLst>
        </pc:picChg>
        <pc:picChg chg="add del mod modCrop">
          <ac:chgData name="Wesley Billings" userId="4ec70cba-514c-4d15-b31b-62c841b1aeac" providerId="ADAL" clId="{23BC8ED9-8F8C-4AE6-A43A-659703BBA0A5}" dt="2023-04-05T20:10:00.905" v="12379" actId="478"/>
          <ac:picMkLst>
            <pc:docMk/>
            <pc:sldMk cId="2133142072" sldId="320"/>
            <ac:picMk id="6" creationId="{938F121C-23C1-B500-9BE5-F3E7FBE9428C}"/>
          </ac:picMkLst>
        </pc:picChg>
      </pc:sldChg>
      <pc:sldChg chg="new del">
        <pc:chgData name="Wesley Billings" userId="4ec70cba-514c-4d15-b31b-62c841b1aeac" providerId="ADAL" clId="{23BC8ED9-8F8C-4AE6-A43A-659703BBA0A5}" dt="2023-03-30T19:24:16.570" v="10386" actId="2696"/>
        <pc:sldMkLst>
          <pc:docMk/>
          <pc:sldMk cId="3607972427" sldId="320"/>
        </pc:sldMkLst>
      </pc:sldChg>
      <pc:sldChg chg="addSp delSp modSp new mod">
        <pc:chgData name="Wesley Billings" userId="4ec70cba-514c-4d15-b31b-62c841b1aeac" providerId="ADAL" clId="{23BC8ED9-8F8C-4AE6-A43A-659703BBA0A5}" dt="2023-04-04T16:39:41.592" v="12009" actId="1076"/>
        <pc:sldMkLst>
          <pc:docMk/>
          <pc:sldMk cId="3694392215" sldId="321"/>
        </pc:sldMkLst>
        <pc:picChg chg="add del mod">
          <ac:chgData name="Wesley Billings" userId="4ec70cba-514c-4d15-b31b-62c841b1aeac" providerId="ADAL" clId="{23BC8ED9-8F8C-4AE6-A43A-659703BBA0A5}" dt="2023-03-30T20:23:39.604" v="10543" actId="478"/>
          <ac:picMkLst>
            <pc:docMk/>
            <pc:sldMk cId="3694392215" sldId="321"/>
            <ac:picMk id="4" creationId="{2B7D5B91-6364-08F4-2498-E7C76F57592C}"/>
          </ac:picMkLst>
        </pc:picChg>
        <pc:picChg chg="add del mod">
          <ac:chgData name="Wesley Billings" userId="4ec70cba-514c-4d15-b31b-62c841b1aeac" providerId="ADAL" clId="{23BC8ED9-8F8C-4AE6-A43A-659703BBA0A5}" dt="2023-04-04T16:38:55.661" v="11995" actId="478"/>
          <ac:picMkLst>
            <pc:docMk/>
            <pc:sldMk cId="3694392215" sldId="321"/>
            <ac:picMk id="4" creationId="{9764225F-1927-CE6F-0123-3D53430B78E0}"/>
          </ac:picMkLst>
        </pc:picChg>
        <pc:picChg chg="add del mod ord">
          <ac:chgData name="Wesley Billings" userId="4ec70cba-514c-4d15-b31b-62c841b1aeac" providerId="ADAL" clId="{23BC8ED9-8F8C-4AE6-A43A-659703BBA0A5}" dt="2023-04-04T16:19:14.064" v="11970" actId="478"/>
          <ac:picMkLst>
            <pc:docMk/>
            <pc:sldMk cId="3694392215" sldId="321"/>
            <ac:picMk id="6" creationId="{3667D606-A3ED-3428-F69B-2F69C54C963B}"/>
          </ac:picMkLst>
        </pc:picChg>
        <pc:picChg chg="add del mod">
          <ac:chgData name="Wesley Billings" userId="4ec70cba-514c-4d15-b31b-62c841b1aeac" providerId="ADAL" clId="{23BC8ED9-8F8C-4AE6-A43A-659703BBA0A5}" dt="2023-04-04T16:19:49.436" v="11978" actId="478"/>
          <ac:picMkLst>
            <pc:docMk/>
            <pc:sldMk cId="3694392215" sldId="321"/>
            <ac:picMk id="7" creationId="{DDBDD7B1-7956-F85C-F66B-72A6119D3120}"/>
          </ac:picMkLst>
        </pc:picChg>
        <pc:picChg chg="add del mod ord">
          <ac:chgData name="Wesley Billings" userId="4ec70cba-514c-4d15-b31b-62c841b1aeac" providerId="ADAL" clId="{23BC8ED9-8F8C-4AE6-A43A-659703BBA0A5}" dt="2023-04-04T16:19:19.972" v="11972" actId="478"/>
          <ac:picMkLst>
            <pc:docMk/>
            <pc:sldMk cId="3694392215" sldId="321"/>
            <ac:picMk id="8" creationId="{BD0FA364-AC82-4437-07CF-4153DBC83DD8}"/>
          </ac:picMkLst>
        </pc:picChg>
        <pc:picChg chg="add del mod">
          <ac:chgData name="Wesley Billings" userId="4ec70cba-514c-4d15-b31b-62c841b1aeac" providerId="ADAL" clId="{23BC8ED9-8F8C-4AE6-A43A-659703BBA0A5}" dt="2023-04-04T16:38:56.246" v="11996" actId="478"/>
          <ac:picMkLst>
            <pc:docMk/>
            <pc:sldMk cId="3694392215" sldId="321"/>
            <ac:picMk id="10" creationId="{3508544A-61EC-EEAD-548D-8CF59F4DE57C}"/>
          </ac:picMkLst>
        </pc:picChg>
        <pc:picChg chg="add del mod">
          <ac:chgData name="Wesley Billings" userId="4ec70cba-514c-4d15-b31b-62c841b1aeac" providerId="ADAL" clId="{23BC8ED9-8F8C-4AE6-A43A-659703BBA0A5}" dt="2023-03-30T20:24:11.013" v="10561" actId="478"/>
          <ac:picMkLst>
            <pc:docMk/>
            <pc:sldMk cId="3694392215" sldId="321"/>
            <ac:picMk id="10" creationId="{80B01AED-7A6E-06D9-6C13-5BB3273F088C}"/>
          </ac:picMkLst>
        </pc:picChg>
        <pc:picChg chg="add del mod ord">
          <ac:chgData name="Wesley Billings" userId="4ec70cba-514c-4d15-b31b-62c841b1aeac" providerId="ADAL" clId="{23BC8ED9-8F8C-4AE6-A43A-659703BBA0A5}" dt="2023-04-04T14:26:13.600" v="11413" actId="478"/>
          <ac:picMkLst>
            <pc:docMk/>
            <pc:sldMk cId="3694392215" sldId="321"/>
            <ac:picMk id="12" creationId="{306B4503-0352-4B29-36F9-FACBD527CEB7}"/>
          </ac:picMkLst>
        </pc:picChg>
        <pc:picChg chg="add mod">
          <ac:chgData name="Wesley Billings" userId="4ec70cba-514c-4d15-b31b-62c841b1aeac" providerId="ADAL" clId="{23BC8ED9-8F8C-4AE6-A43A-659703BBA0A5}" dt="2023-04-04T16:39:41.592" v="12009" actId="1076"/>
          <ac:picMkLst>
            <pc:docMk/>
            <pc:sldMk cId="3694392215" sldId="321"/>
            <ac:picMk id="13" creationId="{3F4E3355-EEBB-7862-417D-C9C3D09AA152}"/>
          </ac:picMkLst>
        </pc:picChg>
        <pc:picChg chg="add del mod ord">
          <ac:chgData name="Wesley Billings" userId="4ec70cba-514c-4d15-b31b-62c841b1aeac" providerId="ADAL" clId="{23BC8ED9-8F8C-4AE6-A43A-659703BBA0A5}" dt="2023-04-04T14:26:13.600" v="11413" actId="478"/>
          <ac:picMkLst>
            <pc:docMk/>
            <pc:sldMk cId="3694392215" sldId="321"/>
            <ac:picMk id="14" creationId="{94E24819-0A8E-C775-F360-2A37FB27D0FF}"/>
          </ac:picMkLst>
        </pc:picChg>
        <pc:picChg chg="add del mod ord">
          <ac:chgData name="Wesley Billings" userId="4ec70cba-514c-4d15-b31b-62c841b1aeac" providerId="ADAL" clId="{23BC8ED9-8F8C-4AE6-A43A-659703BBA0A5}" dt="2023-04-04T14:26:13.600" v="11413" actId="478"/>
          <ac:picMkLst>
            <pc:docMk/>
            <pc:sldMk cId="3694392215" sldId="321"/>
            <ac:picMk id="16" creationId="{34CB7BB0-C74D-5D65-FD7D-07C721CF294A}"/>
          </ac:picMkLst>
        </pc:picChg>
        <pc:picChg chg="add mod">
          <ac:chgData name="Wesley Billings" userId="4ec70cba-514c-4d15-b31b-62c841b1aeac" providerId="ADAL" clId="{23BC8ED9-8F8C-4AE6-A43A-659703BBA0A5}" dt="2023-04-04T16:39:32.675" v="12006" actId="1076"/>
          <ac:picMkLst>
            <pc:docMk/>
            <pc:sldMk cId="3694392215" sldId="321"/>
            <ac:picMk id="17" creationId="{19CF945A-115E-0D8E-206C-6FC7153FA85F}"/>
          </ac:picMkLst>
        </pc:picChg>
        <pc:picChg chg="add del mod ord">
          <ac:chgData name="Wesley Billings" userId="4ec70cba-514c-4d15-b31b-62c841b1aeac" providerId="ADAL" clId="{23BC8ED9-8F8C-4AE6-A43A-659703BBA0A5}" dt="2023-04-04T14:26:13.600" v="11413" actId="478"/>
          <ac:picMkLst>
            <pc:docMk/>
            <pc:sldMk cId="3694392215" sldId="321"/>
            <ac:picMk id="18" creationId="{BC7E8F2A-151A-5360-EC26-D08407D1A171}"/>
          </ac:picMkLst>
        </pc:picChg>
      </pc:sldChg>
      <pc:sldChg chg="addSp modSp new mod">
        <pc:chgData name="Wesley Billings" userId="4ec70cba-514c-4d15-b31b-62c841b1aeac" providerId="ADAL" clId="{23BC8ED9-8F8C-4AE6-A43A-659703BBA0A5}" dt="2023-04-04T16:18:25.356" v="11966" actId="1076"/>
        <pc:sldMkLst>
          <pc:docMk/>
          <pc:sldMk cId="1097349158" sldId="322"/>
        </pc:sldMkLst>
        <pc:spChg chg="add mod">
          <ac:chgData name="Wesley Billings" userId="4ec70cba-514c-4d15-b31b-62c841b1aeac" providerId="ADAL" clId="{23BC8ED9-8F8C-4AE6-A43A-659703BBA0A5}" dt="2023-04-04T16:18:25.356" v="11966" actId="1076"/>
          <ac:spMkLst>
            <pc:docMk/>
            <pc:sldMk cId="1097349158" sldId="322"/>
            <ac:spMk id="3" creationId="{09C0F574-4486-71D8-DEEB-FD400DD65DB0}"/>
          </ac:spMkLst>
        </pc:spChg>
        <pc:spChg chg="add mod">
          <ac:chgData name="Wesley Billings" userId="4ec70cba-514c-4d15-b31b-62c841b1aeac" providerId="ADAL" clId="{23BC8ED9-8F8C-4AE6-A43A-659703BBA0A5}" dt="2023-04-04T16:18:14.936" v="11965" actId="14100"/>
          <ac:spMkLst>
            <pc:docMk/>
            <pc:sldMk cId="1097349158" sldId="322"/>
            <ac:spMk id="7" creationId="{86804200-420D-9507-8570-C3C05B231E89}"/>
          </ac:spMkLst>
        </pc:spChg>
        <pc:picChg chg="add mod ord modCrop">
          <ac:chgData name="Wesley Billings" userId="4ec70cba-514c-4d15-b31b-62c841b1aeac" providerId="ADAL" clId="{23BC8ED9-8F8C-4AE6-A43A-659703BBA0A5}" dt="2023-04-04T16:18:06.928" v="11963" actId="1076"/>
          <ac:picMkLst>
            <pc:docMk/>
            <pc:sldMk cId="1097349158" sldId="322"/>
            <ac:picMk id="5" creationId="{23C0080D-0CAA-5E83-C56F-E7D115EE4ABB}"/>
          </ac:picMkLst>
        </pc:picChg>
        <pc:picChg chg="add mod">
          <ac:chgData name="Wesley Billings" userId="4ec70cba-514c-4d15-b31b-62c841b1aeac" providerId="ADAL" clId="{23BC8ED9-8F8C-4AE6-A43A-659703BBA0A5}" dt="2023-04-04T16:18:01.257" v="11959" actId="1076"/>
          <ac:picMkLst>
            <pc:docMk/>
            <pc:sldMk cId="1097349158" sldId="322"/>
            <ac:picMk id="6" creationId="{4F40885A-AFED-F6A5-8192-6D53AB1EBD61}"/>
          </ac:picMkLst>
        </pc:picChg>
      </pc:sldChg>
      <pc:sldChg chg="modSp new del mod modNotesTx">
        <pc:chgData name="Wesley Billings" userId="4ec70cba-514c-4d15-b31b-62c841b1aeac" providerId="ADAL" clId="{23BC8ED9-8F8C-4AE6-A43A-659703BBA0A5}" dt="2023-04-04T17:47:32.013" v="12178" actId="47"/>
        <pc:sldMkLst>
          <pc:docMk/>
          <pc:sldMk cId="2791625658" sldId="323"/>
        </pc:sldMkLst>
        <pc:spChg chg="mod">
          <ac:chgData name="Wesley Billings" userId="4ec70cba-514c-4d15-b31b-62c841b1aeac" providerId="ADAL" clId="{23BC8ED9-8F8C-4AE6-A43A-659703BBA0A5}" dt="2023-04-04T12:56:30.339" v="10906" actId="20577"/>
          <ac:spMkLst>
            <pc:docMk/>
            <pc:sldMk cId="2791625658" sldId="323"/>
            <ac:spMk id="2" creationId="{C3DA2A12-F03F-7386-D1FC-2D0270E2FEAC}"/>
          </ac:spMkLst>
        </pc:spChg>
      </pc:sldChg>
      <pc:sldChg chg="new del">
        <pc:chgData name="Wesley Billings" userId="4ec70cba-514c-4d15-b31b-62c841b1aeac" providerId="ADAL" clId="{23BC8ED9-8F8C-4AE6-A43A-659703BBA0A5}" dt="2023-04-04T13:45:22.733" v="11072" actId="2696"/>
        <pc:sldMkLst>
          <pc:docMk/>
          <pc:sldMk cId="2877574702" sldId="324"/>
        </pc:sldMkLst>
      </pc:sldChg>
      <pc:sldChg chg="addSp delSp modSp new mod modClrScheme chgLayout">
        <pc:chgData name="Wesley Billings" userId="4ec70cba-514c-4d15-b31b-62c841b1aeac" providerId="ADAL" clId="{23BC8ED9-8F8C-4AE6-A43A-659703BBA0A5}" dt="2023-04-04T18:27:15.748" v="12343" actId="167"/>
        <pc:sldMkLst>
          <pc:docMk/>
          <pc:sldMk cId="3880178402" sldId="325"/>
        </pc:sldMkLst>
        <pc:spChg chg="mod ord">
          <ac:chgData name="Wesley Billings" userId="4ec70cba-514c-4d15-b31b-62c841b1aeac" providerId="ADAL" clId="{23BC8ED9-8F8C-4AE6-A43A-659703BBA0A5}" dt="2023-04-04T13:52:44.581" v="11192" actId="700"/>
          <ac:spMkLst>
            <pc:docMk/>
            <pc:sldMk cId="3880178402" sldId="325"/>
            <ac:spMk id="2" creationId="{3CA80676-35C9-C88F-63FC-79CCF37E1A4D}"/>
          </ac:spMkLst>
        </pc:spChg>
        <pc:spChg chg="mod ord">
          <ac:chgData name="Wesley Billings" userId="4ec70cba-514c-4d15-b31b-62c841b1aeac" providerId="ADAL" clId="{23BC8ED9-8F8C-4AE6-A43A-659703BBA0A5}" dt="2023-04-04T13:52:44.581" v="11192" actId="700"/>
          <ac:spMkLst>
            <pc:docMk/>
            <pc:sldMk cId="3880178402" sldId="325"/>
            <ac:spMk id="3" creationId="{5E963F3D-437D-6E69-89DE-DE484839A3CC}"/>
          </ac:spMkLst>
        </pc:spChg>
        <pc:spChg chg="add del mod ord">
          <ac:chgData name="Wesley Billings" userId="4ec70cba-514c-4d15-b31b-62c841b1aeac" providerId="ADAL" clId="{23BC8ED9-8F8C-4AE6-A43A-659703BBA0A5}" dt="2023-04-04T13:52:46.605" v="11194"/>
          <ac:spMkLst>
            <pc:docMk/>
            <pc:sldMk cId="3880178402" sldId="325"/>
            <ac:spMk id="6" creationId="{1B438627-565E-A8DC-126A-091F013AAE98}"/>
          </ac:spMkLst>
        </pc:spChg>
        <pc:spChg chg="add mod ord">
          <ac:chgData name="Wesley Billings" userId="4ec70cba-514c-4d15-b31b-62c841b1aeac" providerId="ADAL" clId="{23BC8ED9-8F8C-4AE6-A43A-659703BBA0A5}" dt="2023-04-04T13:53:35.519" v="11408" actId="1076"/>
          <ac:spMkLst>
            <pc:docMk/>
            <pc:sldMk cId="3880178402" sldId="325"/>
            <ac:spMk id="7" creationId="{14ECEFF5-6603-78F2-7CEE-0C034EB34AF3}"/>
          </ac:spMkLst>
        </pc:spChg>
        <pc:spChg chg="add mod">
          <ac:chgData name="Wesley Billings" userId="4ec70cba-514c-4d15-b31b-62c841b1aeac" providerId="ADAL" clId="{23BC8ED9-8F8C-4AE6-A43A-659703BBA0A5}" dt="2023-04-04T18:25:45.914" v="12321" actId="1076"/>
          <ac:spMkLst>
            <pc:docMk/>
            <pc:sldMk cId="3880178402" sldId="325"/>
            <ac:spMk id="9" creationId="{49523A3B-5569-1332-434A-3A9A84A1BD80}"/>
          </ac:spMkLst>
        </pc:spChg>
        <pc:spChg chg="add mod">
          <ac:chgData name="Wesley Billings" userId="4ec70cba-514c-4d15-b31b-62c841b1aeac" providerId="ADAL" clId="{23BC8ED9-8F8C-4AE6-A43A-659703BBA0A5}" dt="2023-04-04T18:26:03.885" v="12328" actId="1076"/>
          <ac:spMkLst>
            <pc:docMk/>
            <pc:sldMk cId="3880178402" sldId="325"/>
            <ac:spMk id="10" creationId="{402CDF24-E70F-7390-27C8-D8C1CBA247EB}"/>
          </ac:spMkLst>
        </pc:spChg>
        <pc:spChg chg="add del mod">
          <ac:chgData name="Wesley Billings" userId="4ec70cba-514c-4d15-b31b-62c841b1aeac" providerId="ADAL" clId="{23BC8ED9-8F8C-4AE6-A43A-659703BBA0A5}" dt="2023-04-04T18:27:08.031" v="12337" actId="478"/>
          <ac:spMkLst>
            <pc:docMk/>
            <pc:sldMk cId="3880178402" sldId="325"/>
            <ac:spMk id="14" creationId="{623C2ED0-C265-582C-3DD0-FF853432CB17}"/>
          </ac:spMkLst>
        </pc:spChg>
        <pc:spChg chg="add del mod">
          <ac:chgData name="Wesley Billings" userId="4ec70cba-514c-4d15-b31b-62c841b1aeac" providerId="ADAL" clId="{23BC8ED9-8F8C-4AE6-A43A-659703BBA0A5}" dt="2023-04-04T18:27:13.377" v="12342"/>
          <ac:spMkLst>
            <pc:docMk/>
            <pc:sldMk cId="3880178402" sldId="325"/>
            <ac:spMk id="16" creationId="{DD3ECB13-68A5-255B-403F-59714FFE6546}"/>
          </ac:spMkLst>
        </pc:spChg>
        <pc:picChg chg="add del mod">
          <ac:chgData name="Wesley Billings" userId="4ec70cba-514c-4d15-b31b-62c841b1aeac" providerId="ADAL" clId="{23BC8ED9-8F8C-4AE6-A43A-659703BBA0A5}" dt="2023-04-04T13:52:45.765" v="11193" actId="21"/>
          <ac:picMkLst>
            <pc:docMk/>
            <pc:sldMk cId="3880178402" sldId="325"/>
            <ac:picMk id="5" creationId="{9214A7CB-0B5C-0E29-D32B-86A251181BDA}"/>
          </ac:picMkLst>
        </pc:picChg>
        <pc:picChg chg="add del mod">
          <ac:chgData name="Wesley Billings" userId="4ec70cba-514c-4d15-b31b-62c841b1aeac" providerId="ADAL" clId="{23BC8ED9-8F8C-4AE6-A43A-659703BBA0A5}" dt="2023-04-04T18:27:12.297" v="12341" actId="478"/>
          <ac:picMkLst>
            <pc:docMk/>
            <pc:sldMk cId="3880178402" sldId="325"/>
            <ac:picMk id="8" creationId="{70D321DD-74C8-2C98-DEEA-5520908A1085}"/>
          </ac:picMkLst>
        </pc:picChg>
        <pc:picChg chg="add del mod ord">
          <ac:chgData name="Wesley Billings" userId="4ec70cba-514c-4d15-b31b-62c841b1aeac" providerId="ADAL" clId="{23BC8ED9-8F8C-4AE6-A43A-659703BBA0A5}" dt="2023-04-04T18:27:11.102" v="12340" actId="21"/>
          <ac:picMkLst>
            <pc:docMk/>
            <pc:sldMk cId="3880178402" sldId="325"/>
            <ac:picMk id="12" creationId="{8DF14264-649F-9EA5-90B6-E52345E601E5}"/>
          </ac:picMkLst>
        </pc:picChg>
        <pc:picChg chg="add mod ord">
          <ac:chgData name="Wesley Billings" userId="4ec70cba-514c-4d15-b31b-62c841b1aeac" providerId="ADAL" clId="{23BC8ED9-8F8C-4AE6-A43A-659703BBA0A5}" dt="2023-04-04T18:27:15.748" v="12343" actId="167"/>
          <ac:picMkLst>
            <pc:docMk/>
            <pc:sldMk cId="3880178402" sldId="325"/>
            <ac:picMk id="17" creationId="{DB58EF3E-91FF-4366-EF36-2EAAC08151CD}"/>
          </ac:picMkLst>
        </pc:picChg>
      </pc:sldChg>
      <pc:sldChg chg="delSp add del mod">
        <pc:chgData name="Wesley Billings" userId="4ec70cba-514c-4d15-b31b-62c841b1aeac" providerId="ADAL" clId="{23BC8ED9-8F8C-4AE6-A43A-659703BBA0A5}" dt="2023-04-04T14:27:31.587" v="11443" actId="2696"/>
        <pc:sldMkLst>
          <pc:docMk/>
          <pc:sldMk cId="184063094" sldId="326"/>
        </pc:sldMkLst>
        <pc:picChg chg="del">
          <ac:chgData name="Wesley Billings" userId="4ec70cba-514c-4d15-b31b-62c841b1aeac" providerId="ADAL" clId="{23BC8ED9-8F8C-4AE6-A43A-659703BBA0A5}" dt="2023-04-04T14:26:44.679" v="11427" actId="21"/>
          <ac:picMkLst>
            <pc:docMk/>
            <pc:sldMk cId="184063094" sldId="326"/>
            <ac:picMk id="12" creationId="{306B4503-0352-4B29-36F9-FACBD527CEB7}"/>
          </ac:picMkLst>
        </pc:picChg>
        <pc:picChg chg="del">
          <ac:chgData name="Wesley Billings" userId="4ec70cba-514c-4d15-b31b-62c841b1aeac" providerId="ADAL" clId="{23BC8ED9-8F8C-4AE6-A43A-659703BBA0A5}" dt="2023-04-04T14:27:02.700" v="11433" actId="21"/>
          <ac:picMkLst>
            <pc:docMk/>
            <pc:sldMk cId="184063094" sldId="326"/>
            <ac:picMk id="14" creationId="{94E24819-0A8E-C775-F360-2A37FB27D0FF}"/>
          </ac:picMkLst>
        </pc:picChg>
      </pc:sldChg>
      <pc:sldChg chg="delSp modSp add del mod">
        <pc:chgData name="Wesley Billings" userId="4ec70cba-514c-4d15-b31b-62c841b1aeac" providerId="ADAL" clId="{23BC8ED9-8F8C-4AE6-A43A-659703BBA0A5}" dt="2023-04-04T16:20:51.824" v="11993" actId="47"/>
        <pc:sldMkLst>
          <pc:docMk/>
          <pc:sldMk cId="2817544473" sldId="327"/>
        </pc:sldMkLst>
        <pc:picChg chg="del">
          <ac:chgData name="Wesley Billings" userId="4ec70cba-514c-4d15-b31b-62c841b1aeac" providerId="ADAL" clId="{23BC8ED9-8F8C-4AE6-A43A-659703BBA0A5}" dt="2023-04-04T14:49:18.453" v="11444" actId="478"/>
          <ac:picMkLst>
            <pc:docMk/>
            <pc:sldMk cId="2817544473" sldId="327"/>
            <ac:picMk id="6" creationId="{3667D606-A3ED-3428-F69B-2F69C54C963B}"/>
          </ac:picMkLst>
        </pc:picChg>
        <pc:picChg chg="del">
          <ac:chgData name="Wesley Billings" userId="4ec70cba-514c-4d15-b31b-62c841b1aeac" providerId="ADAL" clId="{23BC8ED9-8F8C-4AE6-A43A-659703BBA0A5}" dt="2023-04-04T14:49:18.453" v="11444" actId="478"/>
          <ac:picMkLst>
            <pc:docMk/>
            <pc:sldMk cId="2817544473" sldId="327"/>
            <ac:picMk id="8" creationId="{BD0FA364-AC82-4437-07CF-4153DBC83DD8}"/>
          </ac:picMkLst>
        </pc:picChg>
        <pc:picChg chg="del">
          <ac:chgData name="Wesley Billings" userId="4ec70cba-514c-4d15-b31b-62c841b1aeac" providerId="ADAL" clId="{23BC8ED9-8F8C-4AE6-A43A-659703BBA0A5}" dt="2023-04-04T14:49:18.453" v="11444" actId="478"/>
          <ac:picMkLst>
            <pc:docMk/>
            <pc:sldMk cId="2817544473" sldId="327"/>
            <ac:picMk id="12" creationId="{306B4503-0352-4B29-36F9-FACBD527CEB7}"/>
          </ac:picMkLst>
        </pc:picChg>
        <pc:picChg chg="del">
          <ac:chgData name="Wesley Billings" userId="4ec70cba-514c-4d15-b31b-62c841b1aeac" providerId="ADAL" clId="{23BC8ED9-8F8C-4AE6-A43A-659703BBA0A5}" dt="2023-04-04T14:49:18.453" v="11444" actId="478"/>
          <ac:picMkLst>
            <pc:docMk/>
            <pc:sldMk cId="2817544473" sldId="327"/>
            <ac:picMk id="14" creationId="{94E24819-0A8E-C775-F360-2A37FB27D0FF}"/>
          </ac:picMkLst>
        </pc:picChg>
        <pc:picChg chg="mod">
          <ac:chgData name="Wesley Billings" userId="4ec70cba-514c-4d15-b31b-62c841b1aeac" providerId="ADAL" clId="{23BC8ED9-8F8C-4AE6-A43A-659703BBA0A5}" dt="2023-04-04T14:49:25.005" v="11447" actId="1076"/>
          <ac:picMkLst>
            <pc:docMk/>
            <pc:sldMk cId="2817544473" sldId="327"/>
            <ac:picMk id="16" creationId="{34CB7BB0-C74D-5D65-FD7D-07C721CF294A}"/>
          </ac:picMkLst>
        </pc:picChg>
        <pc:picChg chg="mod">
          <ac:chgData name="Wesley Billings" userId="4ec70cba-514c-4d15-b31b-62c841b1aeac" providerId="ADAL" clId="{23BC8ED9-8F8C-4AE6-A43A-659703BBA0A5}" dt="2023-04-04T14:49:37.640" v="11451" actId="1076"/>
          <ac:picMkLst>
            <pc:docMk/>
            <pc:sldMk cId="2817544473" sldId="327"/>
            <ac:picMk id="18" creationId="{BC7E8F2A-151A-5360-EC26-D08407D1A171}"/>
          </ac:picMkLst>
        </pc:picChg>
      </pc:sldChg>
      <pc:sldChg chg="addSp delSp modSp add del mod ord">
        <pc:chgData name="Wesley Billings" userId="4ec70cba-514c-4d15-b31b-62c841b1aeac" providerId="ADAL" clId="{23BC8ED9-8F8C-4AE6-A43A-659703BBA0A5}" dt="2023-04-05T20:15:46.537" v="12399" actId="47"/>
        <pc:sldMkLst>
          <pc:docMk/>
          <pc:sldMk cId="1528453551" sldId="328"/>
        </pc:sldMkLst>
        <pc:picChg chg="add del mod">
          <ac:chgData name="Wesley Billings" userId="4ec70cba-514c-4d15-b31b-62c841b1aeac" providerId="ADAL" clId="{23BC8ED9-8F8C-4AE6-A43A-659703BBA0A5}" dt="2023-04-05T20:15:16.077" v="12392" actId="478"/>
          <ac:picMkLst>
            <pc:docMk/>
            <pc:sldMk cId="1528453551" sldId="328"/>
            <ac:picMk id="3" creationId="{B8AA4474-02B9-80DC-F945-CB671A8A4E60}"/>
          </ac:picMkLst>
        </pc:picChg>
        <pc:picChg chg="add del mod">
          <ac:chgData name="Wesley Billings" userId="4ec70cba-514c-4d15-b31b-62c841b1aeac" providerId="ADAL" clId="{23BC8ED9-8F8C-4AE6-A43A-659703BBA0A5}" dt="2023-04-05T20:15:27.886" v="12396" actId="478"/>
          <ac:picMkLst>
            <pc:docMk/>
            <pc:sldMk cId="1528453551" sldId="328"/>
            <ac:picMk id="4" creationId="{931F39DB-959E-52BF-7769-A50513F33B5A}"/>
          </ac:picMkLst>
        </pc:picChg>
        <pc:picChg chg="del">
          <ac:chgData name="Wesley Billings" userId="4ec70cba-514c-4d15-b31b-62c841b1aeac" providerId="ADAL" clId="{23BC8ED9-8F8C-4AE6-A43A-659703BBA0A5}" dt="2023-04-04T14:26:58.728" v="11432" actId="478"/>
          <ac:picMkLst>
            <pc:docMk/>
            <pc:sldMk cId="1528453551" sldId="328"/>
            <ac:picMk id="6" creationId="{3667D606-A3ED-3428-F69B-2F69C54C963B}"/>
          </ac:picMkLst>
        </pc:picChg>
        <pc:picChg chg="add del mod">
          <ac:chgData name="Wesley Billings" userId="4ec70cba-514c-4d15-b31b-62c841b1aeac" providerId="ADAL" clId="{23BC8ED9-8F8C-4AE6-A43A-659703BBA0A5}" dt="2023-04-05T20:15:45.005" v="12398" actId="21"/>
          <ac:picMkLst>
            <pc:docMk/>
            <pc:sldMk cId="1528453551" sldId="328"/>
            <ac:picMk id="6" creationId="{E2A1AE3E-501C-EDFD-008E-B67991C99360}"/>
          </ac:picMkLst>
        </pc:picChg>
        <pc:picChg chg="del">
          <ac:chgData name="Wesley Billings" userId="4ec70cba-514c-4d15-b31b-62c841b1aeac" providerId="ADAL" clId="{23BC8ED9-8F8C-4AE6-A43A-659703BBA0A5}" dt="2023-04-04T14:27:04.724" v="11434" actId="478"/>
          <ac:picMkLst>
            <pc:docMk/>
            <pc:sldMk cId="1528453551" sldId="328"/>
            <ac:picMk id="8" creationId="{BD0FA364-AC82-4437-07CF-4153DBC83DD8}"/>
          </ac:picMkLst>
        </pc:picChg>
      </pc:sldChg>
      <pc:sldChg chg="add del">
        <pc:chgData name="Wesley Billings" userId="4ec70cba-514c-4d15-b31b-62c841b1aeac" providerId="ADAL" clId="{23BC8ED9-8F8C-4AE6-A43A-659703BBA0A5}" dt="2023-04-04T16:39:46.897" v="12010" actId="2696"/>
        <pc:sldMkLst>
          <pc:docMk/>
          <pc:sldMk cId="1660723457" sldId="329"/>
        </pc:sldMkLst>
      </pc:sldChg>
      <pc:sldChg chg="addSp delSp modSp add mod">
        <pc:chgData name="Wesley Billings" userId="4ec70cba-514c-4d15-b31b-62c841b1aeac" providerId="ADAL" clId="{23BC8ED9-8F8C-4AE6-A43A-659703BBA0A5}" dt="2023-04-04T17:35:13.178" v="12113" actId="1076"/>
        <pc:sldMkLst>
          <pc:docMk/>
          <pc:sldMk cId="2050290839" sldId="329"/>
        </pc:sldMkLst>
        <pc:picChg chg="add del mod ord">
          <ac:chgData name="Wesley Billings" userId="4ec70cba-514c-4d15-b31b-62c841b1aeac" providerId="ADAL" clId="{23BC8ED9-8F8C-4AE6-A43A-659703BBA0A5}" dt="2023-04-04T17:34:52.243" v="12106" actId="478"/>
          <ac:picMkLst>
            <pc:docMk/>
            <pc:sldMk cId="2050290839" sldId="329"/>
            <ac:picMk id="4" creationId="{9AFDA749-E5A4-0DAF-ADF1-45D2E2B0A8F2}"/>
          </ac:picMkLst>
        </pc:picChg>
        <pc:picChg chg="add del mod">
          <ac:chgData name="Wesley Billings" userId="4ec70cba-514c-4d15-b31b-62c841b1aeac" providerId="ADAL" clId="{23BC8ED9-8F8C-4AE6-A43A-659703BBA0A5}" dt="2023-04-04T17:34:33.951" v="12099" actId="478"/>
          <ac:picMkLst>
            <pc:docMk/>
            <pc:sldMk cId="2050290839" sldId="329"/>
            <ac:picMk id="6" creationId="{83C2B51C-C17C-D861-4B09-B337BEB5557B}"/>
          </ac:picMkLst>
        </pc:picChg>
        <pc:picChg chg="add mod">
          <ac:chgData name="Wesley Billings" userId="4ec70cba-514c-4d15-b31b-62c841b1aeac" providerId="ADAL" clId="{23BC8ED9-8F8C-4AE6-A43A-659703BBA0A5}" dt="2023-04-04T17:34:50.867" v="12105" actId="1076"/>
          <ac:picMkLst>
            <pc:docMk/>
            <pc:sldMk cId="2050290839" sldId="329"/>
            <ac:picMk id="8" creationId="{752E63EB-0D9C-B0BE-C347-251253821C13}"/>
          </ac:picMkLst>
        </pc:picChg>
        <pc:picChg chg="add mod">
          <ac:chgData name="Wesley Billings" userId="4ec70cba-514c-4d15-b31b-62c841b1aeac" providerId="ADAL" clId="{23BC8ED9-8F8C-4AE6-A43A-659703BBA0A5}" dt="2023-04-04T17:35:13.178" v="12113" actId="1076"/>
          <ac:picMkLst>
            <pc:docMk/>
            <pc:sldMk cId="2050290839" sldId="329"/>
            <ac:picMk id="10" creationId="{F92E14BD-F25E-1324-9484-9EAF3903FF8F}"/>
          </ac:picMkLst>
        </pc:picChg>
        <pc:picChg chg="del">
          <ac:chgData name="Wesley Billings" userId="4ec70cba-514c-4d15-b31b-62c841b1aeac" providerId="ADAL" clId="{23BC8ED9-8F8C-4AE6-A43A-659703BBA0A5}" dt="2023-04-04T16:40:36.801" v="12021" actId="478"/>
          <ac:picMkLst>
            <pc:docMk/>
            <pc:sldMk cId="2050290839" sldId="329"/>
            <ac:picMk id="13" creationId="{3F4E3355-EEBB-7862-417D-C9C3D09AA152}"/>
          </ac:picMkLst>
        </pc:picChg>
        <pc:picChg chg="del">
          <ac:chgData name="Wesley Billings" userId="4ec70cba-514c-4d15-b31b-62c841b1aeac" providerId="ADAL" clId="{23BC8ED9-8F8C-4AE6-A43A-659703BBA0A5}" dt="2023-04-04T16:40:20.176" v="12016" actId="478"/>
          <ac:picMkLst>
            <pc:docMk/>
            <pc:sldMk cId="2050290839" sldId="329"/>
            <ac:picMk id="17" creationId="{19CF945A-115E-0D8E-206C-6FC7153FA85F}"/>
          </ac:picMkLst>
        </pc:picChg>
      </pc:sldChg>
      <pc:sldChg chg="addSp delSp modSp add del mod">
        <pc:chgData name="Wesley Billings" userId="4ec70cba-514c-4d15-b31b-62c841b1aeac" providerId="ADAL" clId="{23BC8ED9-8F8C-4AE6-A43A-659703BBA0A5}" dt="2023-04-04T16:18:29.980" v="11967" actId="2696"/>
        <pc:sldMkLst>
          <pc:docMk/>
          <pc:sldMk cId="2423690667" sldId="329"/>
        </pc:sldMkLst>
        <pc:spChg chg="add del mod">
          <ac:chgData name="Wesley Billings" userId="4ec70cba-514c-4d15-b31b-62c841b1aeac" providerId="ADAL" clId="{23BC8ED9-8F8C-4AE6-A43A-659703BBA0A5}" dt="2023-04-04T16:18:03.672" v="11960" actId="21"/>
          <ac:spMkLst>
            <pc:docMk/>
            <pc:sldMk cId="2423690667" sldId="329"/>
            <ac:spMk id="7" creationId="{894EC033-F5DF-57A9-EFE9-C6F1AF63B49C}"/>
          </ac:spMkLst>
        </pc:spChg>
        <pc:picChg chg="del">
          <ac:chgData name="Wesley Billings" userId="4ec70cba-514c-4d15-b31b-62c841b1aeac" providerId="ADAL" clId="{23BC8ED9-8F8C-4AE6-A43A-659703BBA0A5}" dt="2023-04-04T16:15:54.027" v="11664" actId="478"/>
          <ac:picMkLst>
            <pc:docMk/>
            <pc:sldMk cId="2423690667" sldId="329"/>
            <ac:picMk id="5" creationId="{23C0080D-0CAA-5E83-C56F-E7D115EE4ABB}"/>
          </ac:picMkLst>
        </pc:picChg>
        <pc:picChg chg="add del mod">
          <ac:chgData name="Wesley Billings" userId="4ec70cba-514c-4d15-b31b-62c841b1aeac" providerId="ADAL" clId="{23BC8ED9-8F8C-4AE6-A43A-659703BBA0A5}" dt="2023-04-04T16:17:49.718" v="11955" actId="21"/>
          <ac:picMkLst>
            <pc:docMk/>
            <pc:sldMk cId="2423690667" sldId="329"/>
            <ac:picMk id="6" creationId="{16116F1F-A37E-5979-7A48-6DD6BDFA8502}"/>
          </ac:picMkLst>
        </pc:picChg>
      </pc:sldChg>
      <pc:sldChg chg="addSp delSp modSp add mod delAnim modAnim">
        <pc:chgData name="Wesley Billings" userId="4ec70cba-514c-4d15-b31b-62c841b1aeac" providerId="ADAL" clId="{23BC8ED9-8F8C-4AE6-A43A-659703BBA0A5}" dt="2023-04-05T20:13:08.999" v="12388"/>
        <pc:sldMkLst>
          <pc:docMk/>
          <pc:sldMk cId="1461960763" sldId="330"/>
        </pc:sldMkLst>
        <pc:spChg chg="mod">
          <ac:chgData name="Wesley Billings" userId="4ec70cba-514c-4d15-b31b-62c841b1aeac" providerId="ADAL" clId="{23BC8ED9-8F8C-4AE6-A43A-659703BBA0A5}" dt="2023-04-04T17:40:17.538" v="12154" actId="20577"/>
          <ac:spMkLst>
            <pc:docMk/>
            <pc:sldMk cId="1461960763" sldId="330"/>
            <ac:spMk id="2" creationId="{ED27A32B-E94E-98B2-D82C-7F9E43CA38C7}"/>
          </ac:spMkLst>
        </pc:spChg>
        <pc:picChg chg="add del mod">
          <ac:chgData name="Wesley Billings" userId="4ec70cba-514c-4d15-b31b-62c841b1aeac" providerId="ADAL" clId="{23BC8ED9-8F8C-4AE6-A43A-659703BBA0A5}" dt="2023-04-04T17:41:43.910" v="12160" actId="478"/>
          <ac:picMkLst>
            <pc:docMk/>
            <pc:sldMk cId="1461960763" sldId="330"/>
            <ac:picMk id="5" creationId="{F503B2F6-6EA6-9658-DEA9-76714B418853}"/>
          </ac:picMkLst>
        </pc:picChg>
        <pc:picChg chg="del">
          <ac:chgData name="Wesley Billings" userId="4ec70cba-514c-4d15-b31b-62c841b1aeac" providerId="ADAL" clId="{23BC8ED9-8F8C-4AE6-A43A-659703BBA0A5}" dt="2023-04-04T17:42:55.532" v="12166" actId="478"/>
          <ac:picMkLst>
            <pc:docMk/>
            <pc:sldMk cId="1461960763" sldId="330"/>
            <ac:picMk id="7" creationId="{CE2F3429-6D39-7B48-EC7E-86D4843B49FC}"/>
          </ac:picMkLst>
        </pc:picChg>
        <pc:picChg chg="add del mod">
          <ac:chgData name="Wesley Billings" userId="4ec70cba-514c-4d15-b31b-62c841b1aeac" providerId="ADAL" clId="{23BC8ED9-8F8C-4AE6-A43A-659703BBA0A5}" dt="2023-04-04T17:42:03.912" v="12165" actId="478"/>
          <ac:picMkLst>
            <pc:docMk/>
            <pc:sldMk cId="1461960763" sldId="330"/>
            <ac:picMk id="8" creationId="{A7EF1842-6D79-F021-01E9-4D74428DCAD8}"/>
          </ac:picMkLst>
        </pc:picChg>
        <pc:picChg chg="add del mod modCrop">
          <ac:chgData name="Wesley Billings" userId="4ec70cba-514c-4d15-b31b-62c841b1aeac" providerId="ADAL" clId="{23BC8ED9-8F8C-4AE6-A43A-659703BBA0A5}" dt="2023-04-04T18:07:41.045" v="12293" actId="478"/>
          <ac:picMkLst>
            <pc:docMk/>
            <pc:sldMk cId="1461960763" sldId="330"/>
            <ac:picMk id="10" creationId="{E26A0D31-CD69-51BB-27CC-CA2DFEFE19C0}"/>
          </ac:picMkLst>
        </pc:picChg>
        <pc:picChg chg="add mod">
          <ac:chgData name="Wesley Billings" userId="4ec70cba-514c-4d15-b31b-62c841b1aeac" providerId="ADAL" clId="{23BC8ED9-8F8C-4AE6-A43A-659703BBA0A5}" dt="2023-04-04T18:07:47.680" v="12295" actId="1076"/>
          <ac:picMkLst>
            <pc:docMk/>
            <pc:sldMk cId="1461960763" sldId="330"/>
            <ac:picMk id="12" creationId="{588DABC2-FCB9-626F-420B-2B6FE5E845C3}"/>
          </ac:picMkLst>
        </pc:picChg>
      </pc:sldChg>
      <pc:sldChg chg="delSp add del mod">
        <pc:chgData name="Wesley Billings" userId="4ec70cba-514c-4d15-b31b-62c841b1aeac" providerId="ADAL" clId="{23BC8ED9-8F8C-4AE6-A43A-659703BBA0A5}" dt="2023-04-05T20:23:13.643" v="12696" actId="2696"/>
        <pc:sldMkLst>
          <pc:docMk/>
          <pc:sldMk cId="4109126196" sldId="331"/>
        </pc:sldMkLst>
        <pc:spChg chg="del">
          <ac:chgData name="Wesley Billings" userId="4ec70cba-514c-4d15-b31b-62c841b1aeac" providerId="ADAL" clId="{23BC8ED9-8F8C-4AE6-A43A-659703BBA0A5}" dt="2023-04-04T17:46:31.325" v="12174" actId="478"/>
          <ac:spMkLst>
            <pc:docMk/>
            <pc:sldMk cId="4109126196" sldId="331"/>
            <ac:spMk id="4" creationId="{45E2A5DD-0A55-C17D-F378-6802BC9D3CFD}"/>
          </ac:spMkLst>
        </pc:spChg>
        <pc:picChg chg="del">
          <ac:chgData name="Wesley Billings" userId="4ec70cba-514c-4d15-b31b-62c841b1aeac" providerId="ADAL" clId="{23BC8ED9-8F8C-4AE6-A43A-659703BBA0A5}" dt="2023-04-04T17:46:36.377" v="12175" actId="478"/>
          <ac:picMkLst>
            <pc:docMk/>
            <pc:sldMk cId="4109126196" sldId="331"/>
            <ac:picMk id="5" creationId="{CB59EA61-BC85-3A81-59D7-6D99FFB884C0}"/>
          </ac:picMkLst>
        </pc:picChg>
        <pc:picChg chg="del">
          <ac:chgData name="Wesley Billings" userId="4ec70cba-514c-4d15-b31b-62c841b1aeac" providerId="ADAL" clId="{23BC8ED9-8F8C-4AE6-A43A-659703BBA0A5}" dt="2023-04-04T17:46:36.377" v="12175" actId="478"/>
          <ac:picMkLst>
            <pc:docMk/>
            <pc:sldMk cId="4109126196" sldId="331"/>
            <ac:picMk id="6" creationId="{23211569-336E-3772-B3D4-6BD1B29CABEE}"/>
          </ac:picMkLst>
        </pc:picChg>
        <pc:picChg chg="del">
          <ac:chgData name="Wesley Billings" userId="4ec70cba-514c-4d15-b31b-62c841b1aeac" providerId="ADAL" clId="{23BC8ED9-8F8C-4AE6-A43A-659703BBA0A5}" dt="2023-04-04T17:46:36.377" v="12175" actId="478"/>
          <ac:picMkLst>
            <pc:docMk/>
            <pc:sldMk cId="4109126196" sldId="331"/>
            <ac:picMk id="7" creationId="{EBBADEA7-02C9-833E-34B9-8AB7123B3BCA}"/>
          </ac:picMkLst>
        </pc:picChg>
        <pc:picChg chg="del">
          <ac:chgData name="Wesley Billings" userId="4ec70cba-514c-4d15-b31b-62c841b1aeac" providerId="ADAL" clId="{23BC8ED9-8F8C-4AE6-A43A-659703BBA0A5}" dt="2023-04-04T17:46:36.377" v="12175" actId="478"/>
          <ac:picMkLst>
            <pc:docMk/>
            <pc:sldMk cId="4109126196" sldId="331"/>
            <ac:picMk id="9" creationId="{9A32968E-32B7-1C71-0970-DBE9C4B07AD7}"/>
          </ac:picMkLst>
        </pc:picChg>
        <pc:picChg chg="del">
          <ac:chgData name="Wesley Billings" userId="4ec70cba-514c-4d15-b31b-62c841b1aeac" providerId="ADAL" clId="{23BC8ED9-8F8C-4AE6-A43A-659703BBA0A5}" dt="2023-04-04T17:46:36.377" v="12175" actId="478"/>
          <ac:picMkLst>
            <pc:docMk/>
            <pc:sldMk cId="4109126196" sldId="331"/>
            <ac:picMk id="11" creationId="{3AC34337-C9B6-659C-E0B4-21B200E13879}"/>
          </ac:picMkLst>
        </pc:picChg>
        <pc:picChg chg="del">
          <ac:chgData name="Wesley Billings" userId="4ec70cba-514c-4d15-b31b-62c841b1aeac" providerId="ADAL" clId="{23BC8ED9-8F8C-4AE6-A43A-659703BBA0A5}" dt="2023-04-04T17:46:36.377" v="12175" actId="478"/>
          <ac:picMkLst>
            <pc:docMk/>
            <pc:sldMk cId="4109126196" sldId="331"/>
            <ac:picMk id="13" creationId="{F77E6C8B-27B4-5976-7A6D-BDA852662F15}"/>
          </ac:picMkLst>
        </pc:picChg>
        <pc:picChg chg="del">
          <ac:chgData name="Wesley Billings" userId="4ec70cba-514c-4d15-b31b-62c841b1aeac" providerId="ADAL" clId="{23BC8ED9-8F8C-4AE6-A43A-659703BBA0A5}" dt="2023-04-04T17:46:36.377" v="12175" actId="478"/>
          <ac:picMkLst>
            <pc:docMk/>
            <pc:sldMk cId="4109126196" sldId="331"/>
            <ac:picMk id="16" creationId="{A02B2DC6-9782-F255-7C57-063AF7EAFA51}"/>
          </ac:picMkLst>
        </pc:picChg>
        <pc:picChg chg="del">
          <ac:chgData name="Wesley Billings" userId="4ec70cba-514c-4d15-b31b-62c841b1aeac" providerId="ADAL" clId="{23BC8ED9-8F8C-4AE6-A43A-659703BBA0A5}" dt="2023-04-04T17:46:36.377" v="12175" actId="478"/>
          <ac:picMkLst>
            <pc:docMk/>
            <pc:sldMk cId="4109126196" sldId="331"/>
            <ac:picMk id="17" creationId="{9207B19A-3315-D27C-7BF5-65662A127902}"/>
          </ac:picMkLst>
        </pc:picChg>
        <pc:picChg chg="del">
          <ac:chgData name="Wesley Billings" userId="4ec70cba-514c-4d15-b31b-62c841b1aeac" providerId="ADAL" clId="{23BC8ED9-8F8C-4AE6-A43A-659703BBA0A5}" dt="2023-04-04T17:46:36.377" v="12175" actId="478"/>
          <ac:picMkLst>
            <pc:docMk/>
            <pc:sldMk cId="4109126196" sldId="331"/>
            <ac:picMk id="18" creationId="{99DDE715-3B16-2680-90D1-746607A02E4A}"/>
          </ac:picMkLst>
        </pc:picChg>
      </pc:sldChg>
      <pc:sldChg chg="add modNotesTx">
        <pc:chgData name="Wesley Billings" userId="4ec70cba-514c-4d15-b31b-62c841b1aeac" providerId="ADAL" clId="{23BC8ED9-8F8C-4AE6-A43A-659703BBA0A5}" dt="2023-04-06T15:06:17.455" v="12768" actId="20577"/>
        <pc:sldMkLst>
          <pc:docMk/>
          <pc:sldMk cId="520250537" sldId="332"/>
        </pc:sldMkLst>
      </pc:sldChg>
      <pc:sldChg chg="addSp modSp add">
        <pc:chgData name="Wesley Billings" userId="4ec70cba-514c-4d15-b31b-62c841b1aeac" providerId="ADAL" clId="{23BC8ED9-8F8C-4AE6-A43A-659703BBA0A5}" dt="2023-04-05T20:07:49.005" v="12375"/>
        <pc:sldMkLst>
          <pc:docMk/>
          <pc:sldMk cId="2790237400" sldId="333"/>
        </pc:sldMkLst>
        <pc:spChg chg="add mod">
          <ac:chgData name="Wesley Billings" userId="4ec70cba-514c-4d15-b31b-62c841b1aeac" providerId="ADAL" clId="{23BC8ED9-8F8C-4AE6-A43A-659703BBA0A5}" dt="2023-04-05T20:07:49.005" v="12375"/>
          <ac:spMkLst>
            <pc:docMk/>
            <pc:sldMk cId="2790237400" sldId="333"/>
            <ac:spMk id="3" creationId="{97B2DFE7-3D07-910D-150D-B86E97D6FEE0}"/>
          </ac:spMkLst>
        </pc:spChg>
        <pc:spChg chg="add mod">
          <ac:chgData name="Wesley Billings" userId="4ec70cba-514c-4d15-b31b-62c841b1aeac" providerId="ADAL" clId="{23BC8ED9-8F8C-4AE6-A43A-659703BBA0A5}" dt="2023-04-05T20:07:49.005" v="12375"/>
          <ac:spMkLst>
            <pc:docMk/>
            <pc:sldMk cId="2790237400" sldId="333"/>
            <ac:spMk id="5" creationId="{5FB57B72-1ABB-55C8-7AE7-A28222966710}"/>
          </ac:spMkLst>
        </pc:spChg>
        <pc:spChg chg="add mod">
          <ac:chgData name="Wesley Billings" userId="4ec70cba-514c-4d15-b31b-62c841b1aeac" providerId="ADAL" clId="{23BC8ED9-8F8C-4AE6-A43A-659703BBA0A5}" dt="2023-04-05T20:07:49.005" v="12375"/>
          <ac:spMkLst>
            <pc:docMk/>
            <pc:sldMk cId="2790237400" sldId="333"/>
            <ac:spMk id="6" creationId="{8C597BD5-DD53-A499-A649-B54AAA82BAA3}"/>
          </ac:spMkLst>
        </pc:spChg>
      </pc:sldChg>
      <pc:sldChg chg="addSp delSp modSp add mod">
        <pc:chgData name="Wesley Billings" userId="4ec70cba-514c-4d15-b31b-62c841b1aeac" providerId="ADAL" clId="{23BC8ED9-8F8C-4AE6-A43A-659703BBA0A5}" dt="2023-04-05T20:16:43.138" v="12417" actId="1076"/>
        <pc:sldMkLst>
          <pc:docMk/>
          <pc:sldMk cId="3011224193" sldId="334"/>
        </pc:sldMkLst>
        <pc:picChg chg="add mod">
          <ac:chgData name="Wesley Billings" userId="4ec70cba-514c-4d15-b31b-62c841b1aeac" providerId="ADAL" clId="{23BC8ED9-8F8C-4AE6-A43A-659703BBA0A5}" dt="2023-04-05T20:16:03.321" v="12406" actId="1076"/>
          <ac:picMkLst>
            <pc:docMk/>
            <pc:sldMk cId="3011224193" sldId="334"/>
            <ac:picMk id="4" creationId="{3AC51090-720D-5104-9A4E-36559F1CADB4}"/>
          </ac:picMkLst>
        </pc:picChg>
        <pc:picChg chg="add mod">
          <ac:chgData name="Wesley Billings" userId="4ec70cba-514c-4d15-b31b-62c841b1aeac" providerId="ADAL" clId="{23BC8ED9-8F8C-4AE6-A43A-659703BBA0A5}" dt="2023-04-05T20:16:43.138" v="12417" actId="1076"/>
          <ac:picMkLst>
            <pc:docMk/>
            <pc:sldMk cId="3011224193" sldId="334"/>
            <ac:picMk id="6" creationId="{C4A7F573-0B45-2090-2F3B-39561139F7F9}"/>
          </ac:picMkLst>
        </pc:picChg>
        <pc:picChg chg="del">
          <ac:chgData name="Wesley Billings" userId="4ec70cba-514c-4d15-b31b-62c841b1aeac" providerId="ADAL" clId="{23BC8ED9-8F8C-4AE6-A43A-659703BBA0A5}" dt="2023-04-05T20:16:04.464" v="12407" actId="478"/>
          <ac:picMkLst>
            <pc:docMk/>
            <pc:sldMk cId="3011224193" sldId="334"/>
            <ac:picMk id="8" creationId="{752E63EB-0D9C-B0BE-C347-251253821C13}"/>
          </ac:picMkLst>
        </pc:picChg>
        <pc:picChg chg="del">
          <ac:chgData name="Wesley Billings" userId="4ec70cba-514c-4d15-b31b-62c841b1aeac" providerId="ADAL" clId="{23BC8ED9-8F8C-4AE6-A43A-659703BBA0A5}" dt="2023-04-05T20:15:48.616" v="12400" actId="478"/>
          <ac:picMkLst>
            <pc:docMk/>
            <pc:sldMk cId="3011224193" sldId="334"/>
            <ac:picMk id="10" creationId="{F92E14BD-F25E-1324-9484-9EAF3903FF8F}"/>
          </ac:picMkLst>
        </pc:picChg>
      </pc:sldChg>
      <pc:sldChg chg="addSp delSp modSp new mod ord">
        <pc:chgData name="Wesley Billings" userId="4ec70cba-514c-4d15-b31b-62c841b1aeac" providerId="ADAL" clId="{23BC8ED9-8F8C-4AE6-A43A-659703BBA0A5}" dt="2023-04-05T20:17:48.564" v="12429" actId="1076"/>
        <pc:sldMkLst>
          <pc:docMk/>
          <pc:sldMk cId="2006809237" sldId="335"/>
        </pc:sldMkLst>
        <pc:spChg chg="del">
          <ac:chgData name="Wesley Billings" userId="4ec70cba-514c-4d15-b31b-62c841b1aeac" providerId="ADAL" clId="{23BC8ED9-8F8C-4AE6-A43A-659703BBA0A5}" dt="2023-04-05T20:17:31.140" v="12424" actId="478"/>
          <ac:spMkLst>
            <pc:docMk/>
            <pc:sldMk cId="2006809237" sldId="335"/>
            <ac:spMk id="2" creationId="{0AF202F6-032F-2187-AF9B-0C76AE01D2D7}"/>
          </ac:spMkLst>
        </pc:spChg>
        <pc:picChg chg="add mod ord">
          <ac:chgData name="Wesley Billings" userId="4ec70cba-514c-4d15-b31b-62c841b1aeac" providerId="ADAL" clId="{23BC8ED9-8F8C-4AE6-A43A-659703BBA0A5}" dt="2023-04-05T20:17:48.564" v="12429" actId="1076"/>
          <ac:picMkLst>
            <pc:docMk/>
            <pc:sldMk cId="2006809237" sldId="335"/>
            <ac:picMk id="5" creationId="{94E34F79-5D15-4A4B-0C39-0832FAF7043A}"/>
          </ac:picMkLst>
        </pc:picChg>
      </pc:sldChg>
      <pc:sldChg chg="addSp delSp modSp new mod">
        <pc:chgData name="Wesley Billings" userId="4ec70cba-514c-4d15-b31b-62c841b1aeac" providerId="ADAL" clId="{23BC8ED9-8F8C-4AE6-A43A-659703BBA0A5}" dt="2023-04-05T20:21:20.108" v="12695" actId="20577"/>
        <pc:sldMkLst>
          <pc:docMk/>
          <pc:sldMk cId="3090300581" sldId="336"/>
        </pc:sldMkLst>
        <pc:spChg chg="del">
          <ac:chgData name="Wesley Billings" userId="4ec70cba-514c-4d15-b31b-62c841b1aeac" providerId="ADAL" clId="{23BC8ED9-8F8C-4AE6-A43A-659703BBA0A5}" dt="2023-04-05T20:18:59.096" v="12431" actId="478"/>
          <ac:spMkLst>
            <pc:docMk/>
            <pc:sldMk cId="3090300581" sldId="336"/>
            <ac:spMk id="2" creationId="{55B404BC-4FC4-D064-4E7B-B71B60BD45FC}"/>
          </ac:spMkLst>
        </pc:spChg>
        <pc:spChg chg="add mod">
          <ac:chgData name="Wesley Billings" userId="4ec70cba-514c-4d15-b31b-62c841b1aeac" providerId="ADAL" clId="{23BC8ED9-8F8C-4AE6-A43A-659703BBA0A5}" dt="2023-04-05T20:21:20.108" v="12695" actId="20577"/>
          <ac:spMkLst>
            <pc:docMk/>
            <pc:sldMk cId="3090300581" sldId="336"/>
            <ac:spMk id="6" creationId="{1AA8E7B6-9650-9319-5F56-269F808F34DA}"/>
          </ac:spMkLst>
        </pc:spChg>
        <pc:picChg chg="add mod">
          <ac:chgData name="Wesley Billings" userId="4ec70cba-514c-4d15-b31b-62c841b1aeac" providerId="ADAL" clId="{23BC8ED9-8F8C-4AE6-A43A-659703BBA0A5}" dt="2023-04-05T20:20:22.722" v="12437" actId="1076"/>
          <ac:picMkLst>
            <pc:docMk/>
            <pc:sldMk cId="3090300581" sldId="336"/>
            <ac:picMk id="5" creationId="{FB1DBC35-D638-6991-893C-FC26E740CC76}"/>
          </ac:picMkLst>
        </pc:picChg>
      </pc:sldChg>
    </pc:docChg>
  </pc:docChgLst>
  <pc:docChgLst>
    <pc:chgData name="Wesley Billings" userId="4ec70cba-514c-4d15-b31b-62c841b1aeac" providerId="ADAL" clId="{ED055717-4179-4605-A829-E9FBFC613D5F}"/>
    <pc:docChg chg="undo custSel addSld delSld modSld sldOrd">
      <pc:chgData name="Wesley Billings" userId="4ec70cba-514c-4d15-b31b-62c841b1aeac" providerId="ADAL" clId="{ED055717-4179-4605-A829-E9FBFC613D5F}" dt="2023-03-26T19:21:23.993" v="1141" actId="1076"/>
      <pc:docMkLst>
        <pc:docMk/>
      </pc:docMkLst>
      <pc:sldChg chg="modSp mod">
        <pc:chgData name="Wesley Billings" userId="4ec70cba-514c-4d15-b31b-62c841b1aeac" providerId="ADAL" clId="{ED055717-4179-4605-A829-E9FBFC613D5F}" dt="2023-03-26T19:21:23.993" v="1141" actId="1076"/>
        <pc:sldMkLst>
          <pc:docMk/>
          <pc:sldMk cId="2758788389" sldId="256"/>
        </pc:sldMkLst>
        <pc:picChg chg="mod">
          <ac:chgData name="Wesley Billings" userId="4ec70cba-514c-4d15-b31b-62c841b1aeac" providerId="ADAL" clId="{ED055717-4179-4605-A829-E9FBFC613D5F}" dt="2023-03-26T19:21:12.840" v="1137" actId="688"/>
          <ac:picMkLst>
            <pc:docMk/>
            <pc:sldMk cId="2758788389" sldId="256"/>
            <ac:picMk id="7" creationId="{EBBADEA7-02C9-833E-34B9-8AB7123B3BCA}"/>
          </ac:picMkLst>
        </pc:picChg>
        <pc:picChg chg="mod">
          <ac:chgData name="Wesley Billings" userId="4ec70cba-514c-4d15-b31b-62c841b1aeac" providerId="ADAL" clId="{ED055717-4179-4605-A829-E9FBFC613D5F}" dt="2023-03-26T19:21:18.612" v="1139" actId="688"/>
          <ac:picMkLst>
            <pc:docMk/>
            <pc:sldMk cId="2758788389" sldId="256"/>
            <ac:picMk id="9" creationId="{9A32968E-32B7-1C71-0970-DBE9C4B07AD7}"/>
          </ac:picMkLst>
        </pc:picChg>
        <pc:picChg chg="mod">
          <ac:chgData name="Wesley Billings" userId="4ec70cba-514c-4d15-b31b-62c841b1aeac" providerId="ADAL" clId="{ED055717-4179-4605-A829-E9FBFC613D5F}" dt="2023-03-26T19:21:23.993" v="1141" actId="1076"/>
          <ac:picMkLst>
            <pc:docMk/>
            <pc:sldMk cId="2758788389" sldId="256"/>
            <ac:picMk id="11" creationId="{3AC34337-C9B6-659C-E0B4-21B200E13879}"/>
          </ac:picMkLst>
        </pc:picChg>
      </pc:sldChg>
      <pc:sldChg chg="modSp new mod">
        <pc:chgData name="Wesley Billings" userId="4ec70cba-514c-4d15-b31b-62c841b1aeac" providerId="ADAL" clId="{ED055717-4179-4605-A829-E9FBFC613D5F}" dt="2023-03-26T16:53:03.324" v="173" actId="20577"/>
        <pc:sldMkLst>
          <pc:docMk/>
          <pc:sldMk cId="1346223690" sldId="257"/>
        </pc:sldMkLst>
        <pc:spChg chg="mod">
          <ac:chgData name="Wesley Billings" userId="4ec70cba-514c-4d15-b31b-62c841b1aeac" providerId="ADAL" clId="{ED055717-4179-4605-A829-E9FBFC613D5F}" dt="2023-03-26T16:52:46.732" v="135" actId="20577"/>
          <ac:spMkLst>
            <pc:docMk/>
            <pc:sldMk cId="1346223690" sldId="257"/>
            <ac:spMk id="2" creationId="{D5757192-0B9E-1D13-02BF-35202B16F018}"/>
          </ac:spMkLst>
        </pc:spChg>
        <pc:spChg chg="mod">
          <ac:chgData name="Wesley Billings" userId="4ec70cba-514c-4d15-b31b-62c841b1aeac" providerId="ADAL" clId="{ED055717-4179-4605-A829-E9FBFC613D5F}" dt="2023-03-26T16:53:03.324" v="173" actId="20577"/>
          <ac:spMkLst>
            <pc:docMk/>
            <pc:sldMk cId="1346223690" sldId="257"/>
            <ac:spMk id="3" creationId="{08C9E943-25B7-B809-4E4C-F68122240D11}"/>
          </ac:spMkLst>
        </pc:spChg>
      </pc:sldChg>
      <pc:sldChg chg="add del">
        <pc:chgData name="Wesley Billings" userId="4ec70cba-514c-4d15-b31b-62c841b1aeac" providerId="ADAL" clId="{ED055717-4179-4605-A829-E9FBFC613D5F}" dt="2023-03-26T16:51:46.015" v="1" actId="2890"/>
        <pc:sldMkLst>
          <pc:docMk/>
          <pc:sldMk cId="2195506256" sldId="257"/>
        </pc:sldMkLst>
      </pc:sldChg>
      <pc:sldChg chg="addSp delSp modSp new mod">
        <pc:chgData name="Wesley Billings" userId="4ec70cba-514c-4d15-b31b-62c841b1aeac" providerId="ADAL" clId="{ED055717-4179-4605-A829-E9FBFC613D5F}" dt="2023-03-26T17:29:06.050" v="1055" actId="1076"/>
        <pc:sldMkLst>
          <pc:docMk/>
          <pc:sldMk cId="507257884" sldId="258"/>
        </pc:sldMkLst>
        <pc:spChg chg="mod">
          <ac:chgData name="Wesley Billings" userId="4ec70cba-514c-4d15-b31b-62c841b1aeac" providerId="ADAL" clId="{ED055717-4179-4605-A829-E9FBFC613D5F}" dt="2023-03-26T16:52:10.376" v="56" actId="20577"/>
          <ac:spMkLst>
            <pc:docMk/>
            <pc:sldMk cId="507257884" sldId="258"/>
            <ac:spMk id="2" creationId="{72858A0B-A940-1BCC-21D9-8A7AD6D51262}"/>
          </ac:spMkLst>
        </pc:spChg>
        <pc:spChg chg="del">
          <ac:chgData name="Wesley Billings" userId="4ec70cba-514c-4d15-b31b-62c841b1aeac" providerId="ADAL" clId="{ED055717-4179-4605-A829-E9FBFC613D5F}" dt="2023-03-26T16:53:38.909" v="206" actId="478"/>
          <ac:spMkLst>
            <pc:docMk/>
            <pc:sldMk cId="507257884" sldId="258"/>
            <ac:spMk id="3" creationId="{C39AA98E-E464-4125-504D-1EBD68B4ED0E}"/>
          </ac:spMkLst>
        </pc:spChg>
        <pc:spChg chg="add mod">
          <ac:chgData name="Wesley Billings" userId="4ec70cba-514c-4d15-b31b-62c841b1aeac" providerId="ADAL" clId="{ED055717-4179-4605-A829-E9FBFC613D5F}" dt="2023-03-26T17:03:01.434" v="476" actId="1076"/>
          <ac:spMkLst>
            <pc:docMk/>
            <pc:sldMk cId="507257884" sldId="258"/>
            <ac:spMk id="29" creationId="{F9B7FCEC-D3C9-BA69-B0F1-C40553BF2D5B}"/>
          </ac:spMkLst>
        </pc:spChg>
        <pc:spChg chg="add mod">
          <ac:chgData name="Wesley Billings" userId="4ec70cba-514c-4d15-b31b-62c841b1aeac" providerId="ADAL" clId="{ED055717-4179-4605-A829-E9FBFC613D5F}" dt="2023-03-26T17:29:06.050" v="1055" actId="1076"/>
          <ac:spMkLst>
            <pc:docMk/>
            <pc:sldMk cId="507257884" sldId="258"/>
            <ac:spMk id="30" creationId="{CA102B64-DAEB-5608-20AF-5959EB945752}"/>
          </ac:spMkLst>
        </pc:spChg>
        <pc:spChg chg="add mod">
          <ac:chgData name="Wesley Billings" userId="4ec70cba-514c-4d15-b31b-62c841b1aeac" providerId="ADAL" clId="{ED055717-4179-4605-A829-E9FBFC613D5F}" dt="2023-03-26T17:04:04.585" v="571" actId="1035"/>
          <ac:spMkLst>
            <pc:docMk/>
            <pc:sldMk cId="507257884" sldId="258"/>
            <ac:spMk id="31" creationId="{F4162E57-DE9E-FEF1-4E7A-B3F50705818E}"/>
          </ac:spMkLst>
        </pc:spChg>
        <pc:spChg chg="add mod">
          <ac:chgData name="Wesley Billings" userId="4ec70cba-514c-4d15-b31b-62c841b1aeac" providerId="ADAL" clId="{ED055717-4179-4605-A829-E9FBFC613D5F}" dt="2023-03-26T17:04:29.577" v="638" actId="20577"/>
          <ac:spMkLst>
            <pc:docMk/>
            <pc:sldMk cId="507257884" sldId="258"/>
            <ac:spMk id="32" creationId="{561A6FE7-BD5E-F432-EE1F-D07A84029814}"/>
          </ac:spMkLst>
        </pc:spChg>
        <pc:spChg chg="add mod">
          <ac:chgData name="Wesley Billings" userId="4ec70cba-514c-4d15-b31b-62c841b1aeac" providerId="ADAL" clId="{ED055717-4179-4605-A829-E9FBFC613D5F}" dt="2023-03-26T17:04:43.182" v="715" actId="1038"/>
          <ac:spMkLst>
            <pc:docMk/>
            <pc:sldMk cId="507257884" sldId="258"/>
            <ac:spMk id="33" creationId="{A1E34D4A-ED34-51D9-325C-48BE05835837}"/>
          </ac:spMkLst>
        </pc:spChg>
        <pc:spChg chg="add mod">
          <ac:chgData name="Wesley Billings" userId="4ec70cba-514c-4d15-b31b-62c841b1aeac" providerId="ADAL" clId="{ED055717-4179-4605-A829-E9FBFC613D5F}" dt="2023-03-26T17:05:52.458" v="907" actId="1076"/>
          <ac:spMkLst>
            <pc:docMk/>
            <pc:sldMk cId="507257884" sldId="258"/>
            <ac:spMk id="34" creationId="{687007C3-E562-FA6D-8A47-A5FDBF36EABE}"/>
          </ac:spMkLst>
        </pc:spChg>
        <pc:spChg chg="add mod">
          <ac:chgData name="Wesley Billings" userId="4ec70cba-514c-4d15-b31b-62c841b1aeac" providerId="ADAL" clId="{ED055717-4179-4605-A829-E9FBFC613D5F}" dt="2023-03-26T17:05:48.146" v="906" actId="1076"/>
          <ac:spMkLst>
            <pc:docMk/>
            <pc:sldMk cId="507257884" sldId="258"/>
            <ac:spMk id="35" creationId="{622CEF1C-5FB8-74F1-13C8-B3ADEC27831F}"/>
          </ac:spMkLst>
        </pc:spChg>
        <pc:graphicFrameChg chg="add del mod">
          <ac:chgData name="Wesley Billings" userId="4ec70cba-514c-4d15-b31b-62c841b1aeac" providerId="ADAL" clId="{ED055717-4179-4605-A829-E9FBFC613D5F}" dt="2023-03-26T16:54:48.858" v="221"/>
          <ac:graphicFrameMkLst>
            <pc:docMk/>
            <pc:sldMk cId="507257884" sldId="258"/>
            <ac:graphicFrameMk id="12" creationId="{4EDB6CD4-9BAA-237C-9683-1819389F35E4}"/>
          </ac:graphicFrameMkLst>
        </pc:graphicFrameChg>
        <pc:picChg chg="add mod">
          <ac:chgData name="Wesley Billings" userId="4ec70cba-514c-4d15-b31b-62c841b1aeac" providerId="ADAL" clId="{ED055717-4179-4605-A829-E9FBFC613D5F}" dt="2023-03-26T17:03:59.389" v="565" actId="1035"/>
          <ac:picMkLst>
            <pc:docMk/>
            <pc:sldMk cId="507257884" sldId="258"/>
            <ac:picMk id="5" creationId="{0EB51B37-3390-E901-85F7-C5E4880F625D}"/>
          </ac:picMkLst>
        </pc:picChg>
        <pc:picChg chg="add mod">
          <ac:chgData name="Wesley Billings" userId="4ec70cba-514c-4d15-b31b-62c841b1aeac" providerId="ADAL" clId="{ED055717-4179-4605-A829-E9FBFC613D5F}" dt="2023-03-26T17:03:59.389" v="565" actId="1035"/>
          <ac:picMkLst>
            <pc:docMk/>
            <pc:sldMk cId="507257884" sldId="258"/>
            <ac:picMk id="7" creationId="{1D5B1BAC-286A-1D48-78CF-A0C247A3DF3B}"/>
          </ac:picMkLst>
        </pc:picChg>
        <pc:picChg chg="add mod">
          <ac:chgData name="Wesley Billings" userId="4ec70cba-514c-4d15-b31b-62c841b1aeac" providerId="ADAL" clId="{ED055717-4179-4605-A829-E9FBFC613D5F}" dt="2023-03-26T17:03:59.389" v="565" actId="1035"/>
          <ac:picMkLst>
            <pc:docMk/>
            <pc:sldMk cId="507257884" sldId="258"/>
            <ac:picMk id="9" creationId="{A635CE10-ECC3-2BB4-8740-CCDC060362D8}"/>
          </ac:picMkLst>
        </pc:picChg>
        <pc:picChg chg="add del mod">
          <ac:chgData name="Wesley Billings" userId="4ec70cba-514c-4d15-b31b-62c841b1aeac" providerId="ADAL" clId="{ED055717-4179-4605-A829-E9FBFC613D5F}" dt="2023-03-26T16:54:32.984" v="219" actId="478"/>
          <ac:picMkLst>
            <pc:docMk/>
            <pc:sldMk cId="507257884" sldId="258"/>
            <ac:picMk id="11" creationId="{F492CB52-0796-E26F-ED45-50FBDB74FE4A}"/>
          </ac:picMkLst>
        </pc:picChg>
        <pc:picChg chg="add mod modCrop">
          <ac:chgData name="Wesley Billings" userId="4ec70cba-514c-4d15-b31b-62c841b1aeac" providerId="ADAL" clId="{ED055717-4179-4605-A829-E9FBFC613D5F}" dt="2023-03-26T17:03:59.389" v="565" actId="1035"/>
          <ac:picMkLst>
            <pc:docMk/>
            <pc:sldMk cId="507257884" sldId="258"/>
            <ac:picMk id="14" creationId="{3CDEC2AE-1EEF-1888-7B8B-767A82B75D1A}"/>
          </ac:picMkLst>
        </pc:picChg>
        <pc:picChg chg="add mod">
          <ac:chgData name="Wesley Billings" userId="4ec70cba-514c-4d15-b31b-62c841b1aeac" providerId="ADAL" clId="{ED055717-4179-4605-A829-E9FBFC613D5F}" dt="2023-03-26T17:04:09.661" v="583" actId="1036"/>
          <ac:picMkLst>
            <pc:docMk/>
            <pc:sldMk cId="507257884" sldId="258"/>
            <ac:picMk id="16" creationId="{1FC3D5B2-FEC7-05B2-5829-21A5C9904133}"/>
          </ac:picMkLst>
        </pc:picChg>
        <pc:picChg chg="add mod modCrop">
          <ac:chgData name="Wesley Billings" userId="4ec70cba-514c-4d15-b31b-62c841b1aeac" providerId="ADAL" clId="{ED055717-4179-4605-A829-E9FBFC613D5F}" dt="2023-03-26T17:04:09.661" v="583" actId="1036"/>
          <ac:picMkLst>
            <pc:docMk/>
            <pc:sldMk cId="507257884" sldId="258"/>
            <ac:picMk id="18" creationId="{01A3CB68-C07C-41EE-142B-1DF5C75A398C}"/>
          </ac:picMkLst>
        </pc:picChg>
        <pc:picChg chg="add mod">
          <ac:chgData name="Wesley Billings" userId="4ec70cba-514c-4d15-b31b-62c841b1aeac" providerId="ADAL" clId="{ED055717-4179-4605-A829-E9FBFC613D5F}" dt="2023-03-26T17:04:57.691" v="717" actId="1076"/>
          <ac:picMkLst>
            <pc:docMk/>
            <pc:sldMk cId="507257884" sldId="258"/>
            <ac:picMk id="20" creationId="{E6064817-DA0F-8C5D-D0F8-023230428D72}"/>
          </ac:picMkLst>
        </pc:picChg>
        <pc:picChg chg="add mod">
          <ac:chgData name="Wesley Billings" userId="4ec70cba-514c-4d15-b31b-62c841b1aeac" providerId="ADAL" clId="{ED055717-4179-4605-A829-E9FBFC613D5F}" dt="2023-03-26T17:04:13.371" v="595" actId="1036"/>
          <ac:picMkLst>
            <pc:docMk/>
            <pc:sldMk cId="507257884" sldId="258"/>
            <ac:picMk id="22" creationId="{E02E4535-9CAB-5C69-2E5F-4C874A10D714}"/>
          </ac:picMkLst>
        </pc:picChg>
        <pc:picChg chg="add mod">
          <ac:chgData name="Wesley Billings" userId="4ec70cba-514c-4d15-b31b-62c841b1aeac" providerId="ADAL" clId="{ED055717-4179-4605-A829-E9FBFC613D5F}" dt="2023-03-26T17:04:13.371" v="595" actId="1036"/>
          <ac:picMkLst>
            <pc:docMk/>
            <pc:sldMk cId="507257884" sldId="258"/>
            <ac:picMk id="24" creationId="{0EC38DE9-11AA-03B9-6B3A-B6D8964CDC66}"/>
          </ac:picMkLst>
        </pc:picChg>
        <pc:picChg chg="add del mod">
          <ac:chgData name="Wesley Billings" userId="4ec70cba-514c-4d15-b31b-62c841b1aeac" providerId="ADAL" clId="{ED055717-4179-4605-A829-E9FBFC613D5F}" dt="2023-03-26T17:01:05.946" v="285" actId="478"/>
          <ac:picMkLst>
            <pc:docMk/>
            <pc:sldMk cId="507257884" sldId="258"/>
            <ac:picMk id="26" creationId="{39228368-03A6-2183-2852-12769C4ED77F}"/>
          </ac:picMkLst>
        </pc:picChg>
        <pc:picChg chg="add mod">
          <ac:chgData name="Wesley Billings" userId="4ec70cba-514c-4d15-b31b-62c841b1aeac" providerId="ADAL" clId="{ED055717-4179-4605-A829-E9FBFC613D5F}" dt="2023-03-26T17:05:43.823" v="905" actId="1036"/>
          <ac:picMkLst>
            <pc:docMk/>
            <pc:sldMk cId="507257884" sldId="258"/>
            <ac:picMk id="28" creationId="{FE66E9C3-DD48-9211-2804-32478B35E3FB}"/>
          </ac:picMkLst>
        </pc:picChg>
      </pc:sldChg>
      <pc:sldChg chg="modSp new mod">
        <pc:chgData name="Wesley Billings" userId="4ec70cba-514c-4d15-b31b-62c841b1aeac" providerId="ADAL" clId="{ED055717-4179-4605-A829-E9FBFC613D5F}" dt="2023-03-26T16:53:08.364" v="180" actId="20577"/>
        <pc:sldMkLst>
          <pc:docMk/>
          <pc:sldMk cId="3441127602" sldId="259"/>
        </pc:sldMkLst>
        <pc:spChg chg="mod">
          <ac:chgData name="Wesley Billings" userId="4ec70cba-514c-4d15-b31b-62c841b1aeac" providerId="ADAL" clId="{ED055717-4179-4605-A829-E9FBFC613D5F}" dt="2023-03-26T16:53:08.364" v="180" actId="20577"/>
          <ac:spMkLst>
            <pc:docMk/>
            <pc:sldMk cId="3441127602" sldId="259"/>
            <ac:spMk id="2" creationId="{E53F15EF-2E42-A9FD-6310-6DF670A01B0C}"/>
          </ac:spMkLst>
        </pc:spChg>
      </pc:sldChg>
      <pc:sldChg chg="modSp new mod">
        <pc:chgData name="Wesley Billings" userId="4ec70cba-514c-4d15-b31b-62c841b1aeac" providerId="ADAL" clId="{ED055717-4179-4605-A829-E9FBFC613D5F}" dt="2023-03-26T16:53:14.301" v="188" actId="20577"/>
        <pc:sldMkLst>
          <pc:docMk/>
          <pc:sldMk cId="195006315" sldId="260"/>
        </pc:sldMkLst>
        <pc:spChg chg="mod">
          <ac:chgData name="Wesley Billings" userId="4ec70cba-514c-4d15-b31b-62c841b1aeac" providerId="ADAL" clId="{ED055717-4179-4605-A829-E9FBFC613D5F}" dt="2023-03-26T16:53:14.301" v="188" actId="20577"/>
          <ac:spMkLst>
            <pc:docMk/>
            <pc:sldMk cId="195006315" sldId="260"/>
            <ac:spMk id="2" creationId="{A7AD2525-B5A8-159A-C312-BAEF95E9F549}"/>
          </ac:spMkLst>
        </pc:spChg>
      </pc:sldChg>
      <pc:sldChg chg="modSp new mod">
        <pc:chgData name="Wesley Billings" userId="4ec70cba-514c-4d15-b31b-62c841b1aeac" providerId="ADAL" clId="{ED055717-4179-4605-A829-E9FBFC613D5F}" dt="2023-03-26T16:53:16.906" v="194" actId="20577"/>
        <pc:sldMkLst>
          <pc:docMk/>
          <pc:sldMk cId="2049150057" sldId="261"/>
        </pc:sldMkLst>
        <pc:spChg chg="mod">
          <ac:chgData name="Wesley Billings" userId="4ec70cba-514c-4d15-b31b-62c841b1aeac" providerId="ADAL" clId="{ED055717-4179-4605-A829-E9FBFC613D5F}" dt="2023-03-26T16:53:16.906" v="194" actId="20577"/>
          <ac:spMkLst>
            <pc:docMk/>
            <pc:sldMk cId="2049150057" sldId="261"/>
            <ac:spMk id="2" creationId="{DC4DCF98-575A-BF49-DFEB-1C61C750FDDD}"/>
          </ac:spMkLst>
        </pc:spChg>
      </pc:sldChg>
      <pc:sldChg chg="modSp new mod">
        <pc:chgData name="Wesley Billings" userId="4ec70cba-514c-4d15-b31b-62c841b1aeac" providerId="ADAL" clId="{ED055717-4179-4605-A829-E9FBFC613D5F}" dt="2023-03-26T16:53:25.004" v="205" actId="20577"/>
        <pc:sldMkLst>
          <pc:docMk/>
          <pc:sldMk cId="4059482935" sldId="262"/>
        </pc:sldMkLst>
        <pc:spChg chg="mod">
          <ac:chgData name="Wesley Billings" userId="4ec70cba-514c-4d15-b31b-62c841b1aeac" providerId="ADAL" clId="{ED055717-4179-4605-A829-E9FBFC613D5F}" dt="2023-03-26T16:53:25.004" v="205" actId="20577"/>
          <ac:spMkLst>
            <pc:docMk/>
            <pc:sldMk cId="4059482935" sldId="262"/>
            <ac:spMk id="2" creationId="{63C9B085-781A-6F99-2CD5-0FD0FA5BA031}"/>
          </ac:spMkLst>
        </pc:spChg>
      </pc:sldChg>
      <pc:sldChg chg="modSp new mod ord">
        <pc:chgData name="Wesley Billings" userId="4ec70cba-514c-4d15-b31b-62c841b1aeac" providerId="ADAL" clId="{ED055717-4179-4605-A829-E9FBFC613D5F}" dt="2023-03-26T17:28:08.044" v="1032" actId="20577"/>
        <pc:sldMkLst>
          <pc:docMk/>
          <pc:sldMk cId="4112981784" sldId="263"/>
        </pc:sldMkLst>
        <pc:spChg chg="mod">
          <ac:chgData name="Wesley Billings" userId="4ec70cba-514c-4d15-b31b-62c841b1aeac" providerId="ADAL" clId="{ED055717-4179-4605-A829-E9FBFC613D5F}" dt="2023-03-26T17:27:54.155" v="968" actId="20577"/>
          <ac:spMkLst>
            <pc:docMk/>
            <pc:sldMk cId="4112981784" sldId="263"/>
            <ac:spMk id="2" creationId="{19C455A1-B7F4-31BF-AE63-53F3BBEB5DBE}"/>
          </ac:spMkLst>
        </pc:spChg>
        <pc:spChg chg="mod">
          <ac:chgData name="Wesley Billings" userId="4ec70cba-514c-4d15-b31b-62c841b1aeac" providerId="ADAL" clId="{ED055717-4179-4605-A829-E9FBFC613D5F}" dt="2023-03-26T17:28:08.044" v="1032" actId="20577"/>
          <ac:spMkLst>
            <pc:docMk/>
            <pc:sldMk cId="4112981784" sldId="263"/>
            <ac:spMk id="3" creationId="{956643CC-321A-6830-63B4-CAD55A97C284}"/>
          </ac:spMkLst>
        </pc:spChg>
      </pc:sldChg>
      <pc:sldChg chg="addSp delSp modSp new mod">
        <pc:chgData name="Wesley Billings" userId="4ec70cba-514c-4d15-b31b-62c841b1aeac" providerId="ADAL" clId="{ED055717-4179-4605-A829-E9FBFC613D5F}" dt="2023-03-26T17:28:53.411" v="1040" actId="1076"/>
        <pc:sldMkLst>
          <pc:docMk/>
          <pc:sldMk cId="2473820492" sldId="264"/>
        </pc:sldMkLst>
        <pc:spChg chg="del">
          <ac:chgData name="Wesley Billings" userId="4ec70cba-514c-4d15-b31b-62c841b1aeac" providerId="ADAL" clId="{ED055717-4179-4605-A829-E9FBFC613D5F}" dt="2023-03-26T17:28:40.550" v="1034"/>
          <ac:spMkLst>
            <pc:docMk/>
            <pc:sldMk cId="2473820492" sldId="264"/>
            <ac:spMk id="3" creationId="{491DD9B2-179B-D1D2-EC07-1A833D961E87}"/>
          </ac:spMkLst>
        </pc:spChg>
        <pc:picChg chg="add mod">
          <ac:chgData name="Wesley Billings" userId="4ec70cba-514c-4d15-b31b-62c841b1aeac" providerId="ADAL" clId="{ED055717-4179-4605-A829-E9FBFC613D5F}" dt="2023-03-26T17:28:53.411" v="1040" actId="1076"/>
          <ac:picMkLst>
            <pc:docMk/>
            <pc:sldMk cId="2473820492" sldId="264"/>
            <ac:picMk id="5" creationId="{EF9C8428-8E0B-065F-CCED-978E0D70BC94}"/>
          </ac:picMkLst>
        </pc:picChg>
      </pc:sldChg>
      <pc:sldChg chg="addSp delSp modSp new mod">
        <pc:chgData name="Wesley Billings" userId="4ec70cba-514c-4d15-b31b-62c841b1aeac" providerId="ADAL" clId="{ED055717-4179-4605-A829-E9FBFC613D5F}" dt="2023-03-26T17:29:43.364" v="1063" actId="1076"/>
        <pc:sldMkLst>
          <pc:docMk/>
          <pc:sldMk cId="2544440020" sldId="265"/>
        </pc:sldMkLst>
        <pc:spChg chg="del">
          <ac:chgData name="Wesley Billings" userId="4ec70cba-514c-4d15-b31b-62c841b1aeac" providerId="ADAL" clId="{ED055717-4179-4605-A829-E9FBFC613D5F}" dt="2023-03-26T17:29:30.662" v="1057"/>
          <ac:spMkLst>
            <pc:docMk/>
            <pc:sldMk cId="2544440020" sldId="265"/>
            <ac:spMk id="3" creationId="{42B23217-99FE-C1CF-4034-B2754771CF31}"/>
          </ac:spMkLst>
        </pc:spChg>
        <pc:picChg chg="add mod">
          <ac:chgData name="Wesley Billings" userId="4ec70cba-514c-4d15-b31b-62c841b1aeac" providerId="ADAL" clId="{ED055717-4179-4605-A829-E9FBFC613D5F}" dt="2023-03-26T17:29:43.364" v="1063" actId="1076"/>
          <ac:picMkLst>
            <pc:docMk/>
            <pc:sldMk cId="2544440020" sldId="265"/>
            <ac:picMk id="5" creationId="{4568552D-98E5-006D-5DC7-A423DE8170AD}"/>
          </ac:picMkLst>
        </pc:picChg>
      </pc:sldChg>
      <pc:sldChg chg="addSp delSp modSp new mod">
        <pc:chgData name="Wesley Billings" userId="4ec70cba-514c-4d15-b31b-62c841b1aeac" providerId="ADAL" clId="{ED055717-4179-4605-A829-E9FBFC613D5F}" dt="2023-03-26T17:30:17.370" v="1070" actId="1076"/>
        <pc:sldMkLst>
          <pc:docMk/>
          <pc:sldMk cId="3981466152" sldId="266"/>
        </pc:sldMkLst>
        <pc:spChg chg="del">
          <ac:chgData name="Wesley Billings" userId="4ec70cba-514c-4d15-b31b-62c841b1aeac" providerId="ADAL" clId="{ED055717-4179-4605-A829-E9FBFC613D5F}" dt="2023-03-26T17:30:08.265" v="1065"/>
          <ac:spMkLst>
            <pc:docMk/>
            <pc:sldMk cId="3981466152" sldId="266"/>
            <ac:spMk id="3" creationId="{770F16B7-7C2C-583A-FAD9-926FDA7ABF10}"/>
          </ac:spMkLst>
        </pc:spChg>
        <pc:picChg chg="add mod">
          <ac:chgData name="Wesley Billings" userId="4ec70cba-514c-4d15-b31b-62c841b1aeac" providerId="ADAL" clId="{ED055717-4179-4605-A829-E9FBFC613D5F}" dt="2023-03-26T17:30:17.370" v="1070" actId="1076"/>
          <ac:picMkLst>
            <pc:docMk/>
            <pc:sldMk cId="3981466152" sldId="266"/>
            <ac:picMk id="5" creationId="{96C62AF9-0174-62EB-E0C4-9954291784CF}"/>
          </ac:picMkLst>
        </pc:picChg>
      </pc:sldChg>
      <pc:sldChg chg="modSp new mod">
        <pc:chgData name="Wesley Billings" userId="4ec70cba-514c-4d15-b31b-62c841b1aeac" providerId="ADAL" clId="{ED055717-4179-4605-A829-E9FBFC613D5F}" dt="2023-03-26T17:30:34.763" v="1125" actId="20577"/>
        <pc:sldMkLst>
          <pc:docMk/>
          <pc:sldMk cId="3228234141" sldId="267"/>
        </pc:sldMkLst>
        <pc:spChg chg="mod">
          <ac:chgData name="Wesley Billings" userId="4ec70cba-514c-4d15-b31b-62c841b1aeac" providerId="ADAL" clId="{ED055717-4179-4605-A829-E9FBFC613D5F}" dt="2023-03-26T17:30:34.763" v="1125" actId="20577"/>
          <ac:spMkLst>
            <pc:docMk/>
            <pc:sldMk cId="3228234141" sldId="267"/>
            <ac:spMk id="2" creationId="{216E0FA6-9A52-40DF-CAA5-716B7D788B19}"/>
          </ac:spMkLst>
        </pc:spChg>
      </pc:sldChg>
      <pc:sldChg chg="addSp delSp modSp new mod">
        <pc:chgData name="Wesley Billings" userId="4ec70cba-514c-4d15-b31b-62c841b1aeac" providerId="ADAL" clId="{ED055717-4179-4605-A829-E9FBFC613D5F}" dt="2023-03-26T17:30:48.098" v="1132" actId="1076"/>
        <pc:sldMkLst>
          <pc:docMk/>
          <pc:sldMk cId="1554525508" sldId="268"/>
        </pc:sldMkLst>
        <pc:spChg chg="del">
          <ac:chgData name="Wesley Billings" userId="4ec70cba-514c-4d15-b31b-62c841b1aeac" providerId="ADAL" clId="{ED055717-4179-4605-A829-E9FBFC613D5F}" dt="2023-03-26T17:30:40.325" v="1127"/>
          <ac:spMkLst>
            <pc:docMk/>
            <pc:sldMk cId="1554525508" sldId="268"/>
            <ac:spMk id="3" creationId="{48400AC2-6226-96A1-466B-DE5C6F18C5DD}"/>
          </ac:spMkLst>
        </pc:spChg>
        <pc:picChg chg="add mod">
          <ac:chgData name="Wesley Billings" userId="4ec70cba-514c-4d15-b31b-62c841b1aeac" providerId="ADAL" clId="{ED055717-4179-4605-A829-E9FBFC613D5F}" dt="2023-03-26T17:30:48.098" v="1132" actId="1076"/>
          <ac:picMkLst>
            <pc:docMk/>
            <pc:sldMk cId="1554525508" sldId="268"/>
            <ac:picMk id="5" creationId="{6A97A3A3-6F70-0D55-6077-CB04388179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98206-E689-454C-85EE-405D4B4CB1B8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BA4A8-08E7-4F03-821F-82791A0A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5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66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So in addition to increasing the VE, we are motivated to develop “broadly reactive” vaccines that can protect against unseen strains.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7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so-called universal vaccine should provide better coverage against seasonal strains, and will also mitigate pandemic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Making a universal vaccine is hard because the population is so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12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normal way to measure this is with a vaccine efficacy trial, which is impossible to do for a wide variety of strains that don’t circulate anymore.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83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we use a surrogate endpoint, for flu it is HAI titer.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we can test against a wide variety of panels and compare pre/post vaccination.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7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we can test against a wide variety of panels and compare pre/post vaccination.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15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27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40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Brief intermission for data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81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Quickly go through aims to establish why background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4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from aims -&gt;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8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Influenza is an enveloped (-)SSRNA virus with a segmented genome.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virus primarily infects and replicates in lung and throat epithelium.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shows the </a:t>
            </a:r>
            <a:r>
              <a:rPr lang="en-US" dirty="0" err="1"/>
              <a:t>biorender</a:t>
            </a:r>
            <a:r>
              <a:rPr lang="en-US" dirty="0"/>
              <a:t> image that I’ll use to represent flu, the big picture is the actual </a:t>
            </a:r>
            <a:r>
              <a:rPr lang="en-US" dirty="0" err="1"/>
              <a:t>cryo</a:t>
            </a:r>
            <a:r>
              <a:rPr lang="en-US" dirty="0"/>
              <a:t> EM image where you can see the viral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2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major viral surface proteins are HA and NA, which have several genetic variants. Recombination of these genetic variants leads to the different “subtypes” of influenza A and lineages of influenza B that circulate in humans. Super important for Flu A, Flu B also changes but slower.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vaccine is made of four strains, genetic variants within a subtype. Two A and two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59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strain specific vaccines ALWAYS have low effectiveness, regardless of if the strains match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40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major challenge in influenza immunology is rapid evolution.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Influenza mutates rapidly in response to host selective pressure. Antigenic innovations occur via two main pathways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Drift: regular, expected mutations over time to maintain/increase fitness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Shift: recombination results in the creation of antigenically novel flu strains, happens suddenly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53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Due to the possibility of shift, we have to deal with the additional problem of novel influenza strains spontaneously emerging at any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Example: March 2023 Cambodia spillover events, 2009 H1N1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seasonal vaccine typically does not protect against these strains and in 2008 the seasonal vaccine could have made pandemic responses worse.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2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8F9F-2B11-29B7-BA9C-1B1DE64F0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B10C0-9BEC-C657-C102-2B5A55B4E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0C623-E59D-470B-62ED-CCD5DB06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97A9-8795-44B3-ADD6-2247C9042634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57E7B-642C-0C7E-52F4-341900B7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EBDE1-BE8F-4B69-762F-B8C88B5C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0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73FE-CAE5-7C83-265E-87DE86CD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09444-34CB-7975-0E47-F19F5D98E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36580-8941-4354-395C-29FA5BB6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8979-C8C5-47B7-A70F-77178CCE629A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0C18E-BB89-6EA1-D33C-E872D9F3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AF5BC-521B-3177-2A5B-59C54257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9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40EA74-50F1-62E5-BF23-F693D8FB0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9FD80-B4E8-3704-3C9D-C32372496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057BD-6111-BF0C-89FE-E9803B45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361D7-5FD5-41C3-AD07-9DBD5E465B3A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5D17E-C28D-D665-B22A-0ABFBCD1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61094-AD7E-2AD4-7B23-D8D125D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1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705D-1A42-547C-0E63-8670D717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8238-7A4D-ADC0-2E9F-B107D587C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608A0-4291-F74B-CB8E-7ED41783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B919-2D59-4B8A-A013-713CCDFD5A84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220F-B46E-0ABF-F646-3AA1338B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5775F-661B-46BA-E73A-CD6A946B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6527-EF26-DFF7-E130-0EF33177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D1F2B-6695-3E7E-C5DF-35BC86706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465E6-8FB6-A314-585B-0BCBF1BA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A395-15E6-4E8E-A84A-ABB39C7637D1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6684B-6F0C-77BC-34F6-68D1189B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9986-FA60-A6C7-A557-24FCC05E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0CF0-7F89-4109-0A9B-7ABBC3F6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ED47-1054-23EC-10F5-B1A289300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4F000-E0F3-7120-7284-8490D6AC1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E1C18-F578-B453-4A6F-AEFAF03A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789A-C188-407D-B5C7-D050F3EBB45F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E61F2-9D9B-8F21-73E0-8E4A7169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A86AE-30D1-0226-63C9-7EF9F53A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9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BF05-23FB-7E9C-4BDE-A6895CD8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13EF4-0E39-5C72-836A-1D1EDEF20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08EF-1A76-0650-4A89-C6E7AA450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9B92B7-B70C-7850-0710-1BA6812F8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4AC93-93F3-BE62-54A0-1FB16220A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7A2EE-6E94-EA55-4AC5-F08DD27B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4C805-6640-4BD9-8E5D-E05BC2282775}" type="datetime1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F5B1D-16BE-0EB0-9A0D-B40E0612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EADEE-9242-2F09-5414-D569A25E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00DD-1A42-2B3C-22A7-42C60AD6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87DB3E-0974-2D12-430D-54EA9B29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64369-76AD-4D7E-A1FB-B330E0907EE8}" type="datetime1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28425-E1D0-D8CC-787E-F437FE5F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9562C-A064-9E99-20D7-87A8FEE1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9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D760D-A175-4980-56C5-54BF5133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2250-7DD8-44C2-AC64-D440AE794C58}" type="datetime1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928AC0-E9D4-0108-AC2C-EFEECABE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B89EA-6104-77CF-BDD0-8E031360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2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2C12-1C8A-1E67-1A44-8BFA30EA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30D43-915C-EB0E-0121-678E8FE6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7B97C-8184-5E8A-9D8B-4673784ED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8AD79-1970-FDDF-D3C6-6F6213DE0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B7A2-6340-49C8-BAE3-9C4A3CFDA57F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7E018-B34F-317D-A9DD-B6F7E1BC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30B39-9A1D-9AE7-F48A-3D9A4B49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BC80-6C90-7FEB-ED5B-6C6704F2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2AB43-E525-51DA-7BBE-418A53722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3433C-07EC-62EC-883A-710F64019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6159D-75B1-52E4-81FD-BDC43BA1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3B2D-D48E-4668-8BFF-F7B9CE50D564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03C0D-4CDC-A9A5-CACC-1E4A91AA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1DAF8-B50C-6A16-C826-11BD54C9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1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CBAA6-C574-3465-BA2D-21E005DC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B5547-BBC7-E9A6-2619-C1163B04C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F2DE7-7D73-F39E-0139-DD3BC7D86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D1542-6A5B-421C-BB81-E2A71C0BBD65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AE4C5-CD6E-8BC3-691A-AAA757232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CE54-190C-1DB5-9437-8D44AA6D9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6BF63-59A2-4E90-B740-CE1EC1818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zbillings.com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dc.gov/flu/vaccines-work/effectiveness-studies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32968E-32B7-1C71-0970-DBE9C4B0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790379">
            <a:off x="4911576" y="3908127"/>
            <a:ext cx="2162477" cy="1991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C34337-C9B6-659C-E0B4-21B200E1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9487">
            <a:off x="7463085" y="130214"/>
            <a:ext cx="2162477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ADEA7-02C9-833E-34B9-8AB7123B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" y="44911"/>
            <a:ext cx="1929249" cy="1776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9EA61-BC85-3A81-59D7-6D99FFB88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819" y="2651120"/>
            <a:ext cx="4293507" cy="4206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E888D-8CAB-4970-1D90-0EBE0DE1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2" y="889295"/>
            <a:ext cx="10795591" cy="307757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Atkinson Hyperlegible" pitchFamily="50" charset="0"/>
              </a:rPr>
              <a:t>Impact of Host and Vaccine Characteristics on Immune Responses Following Influenza Vaccination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7E6C8B-27B4-5976-7A6D-BDA852662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86802">
            <a:off x="7210597" y="3953213"/>
            <a:ext cx="1066649" cy="1099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2B2DC6-9782-F255-7C57-063AF7EA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61505">
            <a:off x="6956519" y="5465548"/>
            <a:ext cx="1066649" cy="10998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07B19A-3315-D27C-7BF5-65662A127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54752">
            <a:off x="10909490" y="5402198"/>
            <a:ext cx="1066649" cy="10998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DDE715-3B16-2680-90D1-746607A02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5243">
            <a:off x="10775151" y="3065251"/>
            <a:ext cx="1066649" cy="109980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3211569-336E-3772-B3D4-6BD1B29CA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20" y="44911"/>
            <a:ext cx="1792869" cy="155247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875994-3749-BAD2-E431-EB776BDF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8876E-5F8B-AAF8-72F8-EB0913536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032" y="4018793"/>
            <a:ext cx="9144000" cy="194944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Dissertation proposal by</a:t>
            </a:r>
          </a:p>
          <a:p>
            <a:pPr algn="l"/>
            <a:r>
              <a:rPr lang="en-US" dirty="0"/>
              <a:t>W. Zane Billings</a:t>
            </a:r>
          </a:p>
          <a:p>
            <a:pPr algn="l"/>
            <a:r>
              <a:rPr lang="en-US" dirty="0"/>
              <a:t>2023-04-06</a:t>
            </a:r>
          </a:p>
          <a:p>
            <a:pPr algn="l"/>
            <a:r>
              <a:rPr lang="en-US" dirty="0"/>
              <a:t>Contact info: </a:t>
            </a:r>
            <a:r>
              <a:rPr lang="en-US" dirty="0">
                <a:hlinkClick r:id="rId6"/>
              </a:rPr>
              <a:t>https://wzbillings.com/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0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87FAEB1-0FF0-44A5-57AC-1DB6E9031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17470"/>
            <a:ext cx="10759440" cy="68230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59715-614F-D3AA-8EAB-E6AAE84A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6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0D476AA-7CB1-D268-9758-91243FA9A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0" y="0"/>
            <a:ext cx="1081453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09237-98B6-1C50-D594-F04428DF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08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9051-E8A4-ED31-A829-B2FC4362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</a:t>
            </a:r>
            <a:r>
              <a:rPr lang="en-US" sz="3600" b="1" dirty="0">
                <a:solidFill>
                  <a:srgbClr val="C00000"/>
                </a:solidFill>
              </a:rPr>
              <a:t>universal</a:t>
            </a:r>
            <a:r>
              <a:rPr lang="en-US" sz="3600" dirty="0"/>
              <a:t> vaccine could solve both problems!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5FCDB0-2CF7-34A1-90A4-9C8BDB31D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032" y="1165861"/>
            <a:ext cx="11897935" cy="48211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13452-D5CC-4BB2-AC89-A79971E7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D3EDD-4EC3-478C-F3E2-8F41079C5F91}"/>
              </a:ext>
            </a:extLst>
          </p:cNvPr>
          <p:cNvSpPr txBox="1"/>
          <p:nvPr/>
        </p:nvSpPr>
        <p:spPr>
          <a:xfrm>
            <a:off x="0" y="6460171"/>
            <a:ext cx="29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Erbelding</a:t>
            </a:r>
            <a:r>
              <a:rPr lang="en-US" dirty="0"/>
              <a:t> et al, JID, 2018</a:t>
            </a:r>
          </a:p>
        </p:txBody>
      </p:sp>
    </p:spTree>
    <p:extLst>
      <p:ext uri="{BB962C8B-B14F-4D97-AF65-F5344CB8AC3E}">
        <p14:creationId xmlns:p14="http://schemas.microsoft.com/office/powerpoint/2010/main" val="401712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con&#10;&#10;Description automatically generated with medium confidence">
            <a:extLst>
              <a:ext uri="{FF2B5EF4-FFF2-40B4-BE49-F238E27FC236}">
                <a16:creationId xmlns:a16="http://schemas.microsoft.com/office/drawing/2014/main" id="{4568552D-98E5-006D-5DC7-A423DE817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1" y="0"/>
            <a:ext cx="9559638" cy="685800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D08212-4934-384C-99C9-CFDC60FF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1F16DC-98A0-B262-ED32-9A196082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Chart, arrow&#10;&#10;Description automatically generated">
            <a:extLst>
              <a:ext uri="{FF2B5EF4-FFF2-40B4-BE49-F238E27FC236}">
                <a16:creationId xmlns:a16="http://schemas.microsoft.com/office/drawing/2014/main" id="{EABB3B50-DF29-2665-F7D0-0E9286C6C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/>
          <a:stretch/>
        </p:blipFill>
        <p:spPr>
          <a:xfrm>
            <a:off x="1918538" y="0"/>
            <a:ext cx="8354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0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B1752BD-FEFF-832E-4F2B-510EA6910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53" y="0"/>
            <a:ext cx="1008529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FD326-0C4F-5D95-41DC-156475B9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3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718573-3177-0074-A2B0-3ED50DF22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3" y="0"/>
            <a:ext cx="1055076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6F2AF-14DB-6B8F-5BEC-79B4909D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2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718573-3177-0074-A2B0-3ED50DF22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3" y="0"/>
            <a:ext cx="1055076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6F2AF-14DB-6B8F-5BEC-79B4909D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2DFE7-3D07-910D-150D-B86E97D6FEE0}"/>
              </a:ext>
            </a:extLst>
          </p:cNvPr>
          <p:cNvSpPr txBox="1"/>
          <p:nvPr/>
        </p:nvSpPr>
        <p:spPr>
          <a:xfrm>
            <a:off x="8969830" y="576553"/>
            <a:ext cx="16546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Homologous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57B72-1ABB-55C8-7AE7-A28222966710}"/>
              </a:ext>
            </a:extLst>
          </p:cNvPr>
          <p:cNvSpPr txBox="1"/>
          <p:nvPr/>
        </p:nvSpPr>
        <p:spPr>
          <a:xfrm>
            <a:off x="8969830" y="1176551"/>
            <a:ext cx="16546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Heterologous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C597BD5-DD53-A499-A649-B54AAA82BAA3}"/>
              </a:ext>
            </a:extLst>
          </p:cNvPr>
          <p:cNvSpPr/>
          <p:nvPr/>
        </p:nvSpPr>
        <p:spPr>
          <a:xfrm>
            <a:off x="8665029" y="945885"/>
            <a:ext cx="302623" cy="830664"/>
          </a:xfrm>
          <a:prstGeom prst="rightBrace">
            <a:avLst>
              <a:gd name="adj1" fmla="val 14215"/>
              <a:gd name="adj2" fmla="val 47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37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C5354-8312-6E98-FD84-D318A0C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these vaccines?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FF43E-08BD-6329-40A7-53EF8D933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Magnitude: </a:t>
            </a:r>
            <a:r>
              <a:rPr lang="en-US" sz="3200" dirty="0"/>
              <a:t>the response to the homologous strain.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Breadth:</a:t>
            </a:r>
            <a:r>
              <a:rPr lang="en-US" sz="3200" dirty="0"/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Overall strength:</a:t>
            </a:r>
            <a:r>
              <a:rPr lang="en-US" sz="3200" dirty="0"/>
              <a:t> can we combine magnitude and breadth into one measurement of “goodness”?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78517-4631-3081-F2E0-136CBBB8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9C46-E582-5884-A8AC-6D4DE45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3E9C3-1754-27EF-2644-ED8D72D0D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6F268-8105-ADED-5098-87BCA8A1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9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8A0B-A940-1BCC-21D9-8A7AD6D5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7FCEC-D3C9-BA69-B0F1-C40553BF2D5B}"/>
              </a:ext>
            </a:extLst>
          </p:cNvPr>
          <p:cNvSpPr txBox="1"/>
          <p:nvPr/>
        </p:nvSpPr>
        <p:spPr>
          <a:xfrm>
            <a:off x="866611" y="5830981"/>
            <a:ext cx="516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UGA Ross Lab (Ted Ross, Michael Carlock)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who told Andreas whether they thought</a:t>
            </a:r>
          </a:p>
          <a:p>
            <a:r>
              <a:rPr lang="en-US" dirty="0"/>
              <a:t>      what I was doing was interesting or not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02B64-DAEB-5608-20AF-5959EB945752}"/>
              </a:ext>
            </a:extLst>
          </p:cNvPr>
          <p:cNvSpPr txBox="1"/>
          <p:nvPr/>
        </p:nvSpPr>
        <p:spPr>
          <a:xfrm>
            <a:off x="6491847" y="5657671"/>
            <a:ext cx="526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UGA Infectious Disease Interest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IMAG-MSM Immunology Subgroup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CIVIC, CIVR-HRP, CEIRR, CIDER,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Biorender.com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4894DE-E5EF-8723-978F-FA2A5C7ED69F}"/>
              </a:ext>
            </a:extLst>
          </p:cNvPr>
          <p:cNvGrpSpPr/>
          <p:nvPr/>
        </p:nvGrpSpPr>
        <p:grpSpPr>
          <a:xfrm>
            <a:off x="9295760" y="1367842"/>
            <a:ext cx="1787259" cy="2092470"/>
            <a:chOff x="7942495" y="1273627"/>
            <a:chExt cx="1787259" cy="2092470"/>
          </a:xfrm>
        </p:grpSpPr>
        <p:pic>
          <p:nvPicPr>
            <p:cNvPr id="28" name="Picture 27" descr="Logo, company name&#10;&#10;Description automatically generated">
              <a:extLst>
                <a:ext uri="{FF2B5EF4-FFF2-40B4-BE49-F238E27FC236}">
                  <a16:creationId xmlns:a16="http://schemas.microsoft.com/office/drawing/2014/main" id="{FE66E9C3-DD48-9211-2804-32478B35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731" y="1648074"/>
              <a:ext cx="1718023" cy="171802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2CEF1C-5FB8-74F1-13C8-B3ADEC27831F}"/>
                </a:ext>
              </a:extLst>
            </p:cNvPr>
            <p:cNvSpPr txBox="1"/>
            <p:nvPr/>
          </p:nvSpPr>
          <p:spPr>
            <a:xfrm>
              <a:off x="7942495" y="1273627"/>
              <a:ext cx="843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C3A9D-E722-8C8B-8358-0466DF5D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C09482-2827-EB3D-7573-92B3F2C71EB2}"/>
              </a:ext>
            </a:extLst>
          </p:cNvPr>
          <p:cNvGrpSpPr/>
          <p:nvPr/>
        </p:nvGrpSpPr>
        <p:grpSpPr>
          <a:xfrm>
            <a:off x="866611" y="1273627"/>
            <a:ext cx="6494675" cy="2218869"/>
            <a:chOff x="866611" y="1273627"/>
            <a:chExt cx="6494675" cy="2218869"/>
          </a:xfrm>
        </p:grpSpPr>
        <p:pic>
          <p:nvPicPr>
            <p:cNvPr id="5" name="Picture 4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EB51B37-3390-E901-85F7-C5E4880F6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11" y="1555066"/>
              <a:ext cx="1425304" cy="1720987"/>
            </a:xfrm>
            <a:prstGeom prst="rect">
              <a:avLst/>
            </a:prstGeom>
          </p:spPr>
        </p:pic>
        <p:pic>
          <p:nvPicPr>
            <p:cNvPr id="7" name="Picture 6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1D5B1BAC-286A-1D48-78CF-A0C247A3D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15" y="1555066"/>
              <a:ext cx="1718023" cy="1718023"/>
            </a:xfrm>
            <a:prstGeom prst="rect">
              <a:avLst/>
            </a:prstGeom>
          </p:spPr>
        </p:pic>
        <p:pic>
          <p:nvPicPr>
            <p:cNvPr id="9" name="Picture 8" descr="A close-up of a person smiling&#10;&#10;Description automatically generated with medium confidence">
              <a:extLst>
                <a:ext uri="{FF2B5EF4-FFF2-40B4-BE49-F238E27FC236}">
                  <a16:creationId xmlns:a16="http://schemas.microsoft.com/office/drawing/2014/main" id="{A635CE10-ECC3-2BB4-8740-CCDC06036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938" y="1555066"/>
              <a:ext cx="1718023" cy="1718023"/>
            </a:xfrm>
            <a:prstGeom prst="rect">
              <a:avLst/>
            </a:prstGeom>
          </p:spPr>
        </p:pic>
        <p:pic>
          <p:nvPicPr>
            <p:cNvPr id="14" name="Picture 13" descr="A person sitting at a desk&#10;&#10;Description automatically generated with medium confidence">
              <a:extLst>
                <a:ext uri="{FF2B5EF4-FFF2-40B4-BE49-F238E27FC236}">
                  <a16:creationId xmlns:a16="http://schemas.microsoft.com/office/drawing/2014/main" id="{3CDEC2AE-1EEF-1888-7B8B-767A82B75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70" b="15062"/>
            <a:stretch/>
          </p:blipFill>
          <p:spPr>
            <a:xfrm>
              <a:off x="5727961" y="1555066"/>
              <a:ext cx="1527773" cy="171802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62E57-DE9E-FEF1-4E7A-B3F50705818E}"/>
                </a:ext>
              </a:extLst>
            </p:cNvPr>
            <p:cNvSpPr txBox="1"/>
            <p:nvPr/>
          </p:nvSpPr>
          <p:spPr>
            <a:xfrm>
              <a:off x="866611" y="1273627"/>
              <a:ext cx="1230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Committee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190733-E6E2-B5B3-63F1-3D2FE61F5171}"/>
                </a:ext>
              </a:extLst>
            </p:cNvPr>
            <p:cNvSpPr txBox="1"/>
            <p:nvPr/>
          </p:nvSpPr>
          <p:spPr>
            <a:xfrm flipH="1">
              <a:off x="904727" y="3214021"/>
              <a:ext cx="1373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Andreas Handel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BFECEA-5627-925A-6F53-520F1D6DB7CE}"/>
                </a:ext>
              </a:extLst>
            </p:cNvPr>
            <p:cNvSpPr txBox="1"/>
            <p:nvPr/>
          </p:nvSpPr>
          <p:spPr>
            <a:xfrm flipH="1">
              <a:off x="2788488" y="3209465"/>
              <a:ext cx="724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Ye Shen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7C795F-E7F3-56C4-CB7E-3DD80524CA7A}"/>
                </a:ext>
              </a:extLst>
            </p:cNvPr>
            <p:cNvSpPr txBox="1"/>
            <p:nvPr/>
          </p:nvSpPr>
          <p:spPr>
            <a:xfrm flipH="1">
              <a:off x="4380723" y="3209465"/>
              <a:ext cx="9912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Amy Winter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3CB6B6-1B24-53D0-61C1-D50990A754FB}"/>
                </a:ext>
              </a:extLst>
            </p:cNvPr>
            <p:cNvSpPr txBox="1"/>
            <p:nvPr/>
          </p:nvSpPr>
          <p:spPr>
            <a:xfrm flipH="1">
              <a:off x="5987763" y="3215497"/>
              <a:ext cx="1373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Natalie Dean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6F2CEE-E78B-80FC-FD44-C39E405DDB9E}"/>
              </a:ext>
            </a:extLst>
          </p:cNvPr>
          <p:cNvGrpSpPr/>
          <p:nvPr/>
        </p:nvGrpSpPr>
        <p:grpSpPr>
          <a:xfrm>
            <a:off x="904149" y="3444028"/>
            <a:ext cx="2011057" cy="2216013"/>
            <a:chOff x="955618" y="3431892"/>
            <a:chExt cx="2011057" cy="2216013"/>
          </a:xfrm>
        </p:grpSpPr>
        <p:pic>
          <p:nvPicPr>
            <p:cNvPr id="20" name="Picture 19" descr="A close-up of a person smiling&#10;&#10;Description automatically generated">
              <a:extLst>
                <a:ext uri="{FF2B5EF4-FFF2-40B4-BE49-F238E27FC236}">
                  <a16:creationId xmlns:a16="http://schemas.microsoft.com/office/drawing/2014/main" id="{E6064817-DA0F-8C5D-D0F8-023230428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856" y="3693024"/>
              <a:ext cx="1224091" cy="17180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7007C3-E562-FA6D-8A47-A5FDBF36EABE}"/>
                </a:ext>
              </a:extLst>
            </p:cNvPr>
            <p:cNvSpPr txBox="1"/>
            <p:nvPr/>
          </p:nvSpPr>
          <p:spPr>
            <a:xfrm>
              <a:off x="993709" y="3431892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Aim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9A97F2-BCB2-93A5-C3C8-D2A10CB5D933}"/>
                </a:ext>
              </a:extLst>
            </p:cNvPr>
            <p:cNvSpPr txBox="1"/>
            <p:nvPr/>
          </p:nvSpPr>
          <p:spPr>
            <a:xfrm flipH="1">
              <a:off x="955618" y="5370906"/>
              <a:ext cx="2011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Amanda Skarlupka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572853-D52B-C68C-C3AC-2D786C57EB09}"/>
              </a:ext>
            </a:extLst>
          </p:cNvPr>
          <p:cNvGrpSpPr/>
          <p:nvPr/>
        </p:nvGrpSpPr>
        <p:grpSpPr>
          <a:xfrm>
            <a:off x="8471367" y="3431468"/>
            <a:ext cx="3436046" cy="2239759"/>
            <a:chOff x="8471367" y="3431468"/>
            <a:chExt cx="3436046" cy="2239759"/>
          </a:xfrm>
        </p:grpSpPr>
        <p:pic>
          <p:nvPicPr>
            <p:cNvPr id="22" name="Picture 21" descr="A picture containing outdoor, person, tree, clothing&#10;&#10;Description automatically generated">
              <a:extLst>
                <a:ext uri="{FF2B5EF4-FFF2-40B4-BE49-F238E27FC236}">
                  <a16:creationId xmlns:a16="http://schemas.microsoft.com/office/drawing/2014/main" id="{E02E4535-9CAB-5C69-2E5F-4C874A10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367" y="3736952"/>
              <a:ext cx="1718023" cy="1718023"/>
            </a:xfrm>
            <a:prstGeom prst="rect">
              <a:avLst/>
            </a:prstGeom>
          </p:spPr>
        </p:pic>
        <p:pic>
          <p:nvPicPr>
            <p:cNvPr id="24" name="Picture 23" descr="A close-up of a person smiling&#10;&#10;Description automatically generated">
              <a:extLst>
                <a:ext uri="{FF2B5EF4-FFF2-40B4-BE49-F238E27FC236}">
                  <a16:creationId xmlns:a16="http://schemas.microsoft.com/office/drawing/2014/main" id="{0EC38DE9-11AA-03B9-6B3A-B6D8964CD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9390" y="3736952"/>
              <a:ext cx="1718023" cy="171802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E34D4A-ED34-51D9-325C-48BE05835837}"/>
                </a:ext>
              </a:extLst>
            </p:cNvPr>
            <p:cNvSpPr txBox="1"/>
            <p:nvPr/>
          </p:nvSpPr>
          <p:spPr>
            <a:xfrm>
              <a:off x="8536207" y="3431468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Aim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6CA3F9-DC98-C408-F72A-CBFD4FDF613C}"/>
                </a:ext>
              </a:extLst>
            </p:cNvPr>
            <p:cNvSpPr txBox="1"/>
            <p:nvPr/>
          </p:nvSpPr>
          <p:spPr>
            <a:xfrm flipH="1">
              <a:off x="8510127" y="5394228"/>
              <a:ext cx="212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Savannah Hammerton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C4EC72-A808-C842-AE35-A662AE42B373}"/>
                </a:ext>
              </a:extLst>
            </p:cNvPr>
            <p:cNvSpPr txBox="1"/>
            <p:nvPr/>
          </p:nvSpPr>
          <p:spPr>
            <a:xfrm flipH="1">
              <a:off x="10464654" y="5394227"/>
              <a:ext cx="1373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Jessica Knight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7CAA27-465C-90E1-7093-A94C3A9FAC8A}"/>
              </a:ext>
            </a:extLst>
          </p:cNvPr>
          <p:cNvGrpSpPr/>
          <p:nvPr/>
        </p:nvGrpSpPr>
        <p:grpSpPr>
          <a:xfrm>
            <a:off x="3269218" y="3401799"/>
            <a:ext cx="4343138" cy="2260834"/>
            <a:chOff x="3663154" y="3427964"/>
            <a:chExt cx="4343138" cy="2260834"/>
          </a:xfrm>
        </p:grpSpPr>
        <p:pic>
          <p:nvPicPr>
            <p:cNvPr id="16" name="Picture 15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1FC3D5B2-FEC7-05B2-5829-21A5C9904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154" y="3746806"/>
              <a:ext cx="1373524" cy="1718023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113456-186F-B43D-9CE4-53207CF33269}"/>
                </a:ext>
              </a:extLst>
            </p:cNvPr>
            <p:cNvGrpSpPr/>
            <p:nvPr/>
          </p:nvGrpSpPr>
          <p:grpSpPr>
            <a:xfrm>
              <a:off x="3663154" y="3427964"/>
              <a:ext cx="4343138" cy="2260834"/>
              <a:chOff x="3663154" y="3427964"/>
              <a:chExt cx="4343138" cy="2260834"/>
            </a:xfrm>
          </p:grpSpPr>
          <p:pic>
            <p:nvPicPr>
              <p:cNvPr id="18" name="Picture 17" descr="A person smiling at the camera&#10;&#10;Description automatically generated with low confidence">
                <a:extLst>
                  <a:ext uri="{FF2B5EF4-FFF2-40B4-BE49-F238E27FC236}">
                    <a16:creationId xmlns:a16="http://schemas.microsoft.com/office/drawing/2014/main" id="{01A3CB68-C07C-41EE-142B-1DF5C75A39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8" r="14373"/>
              <a:stretch/>
            </p:blipFill>
            <p:spPr>
              <a:xfrm>
                <a:off x="5036678" y="3746806"/>
                <a:ext cx="1373524" cy="171802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61A6FE7-BD5E-F432-EE1F-D07A84029814}"/>
                  </a:ext>
                </a:extLst>
              </p:cNvPr>
              <p:cNvSpPr txBox="1"/>
              <p:nvPr/>
            </p:nvSpPr>
            <p:spPr>
              <a:xfrm>
                <a:off x="3663154" y="3427964"/>
                <a:ext cx="724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Aim 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41594-062F-7012-2533-C9C8E322AEEE}"/>
                  </a:ext>
                </a:extLst>
              </p:cNvPr>
              <p:cNvSpPr txBox="1"/>
              <p:nvPr/>
            </p:nvSpPr>
            <p:spPr>
              <a:xfrm flipH="1">
                <a:off x="3974292" y="5404727"/>
                <a:ext cx="13735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Yang Ge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9892AD-9833-50A0-3282-855E35C4944D}"/>
                  </a:ext>
                </a:extLst>
              </p:cNvPr>
              <p:cNvSpPr txBox="1"/>
              <p:nvPr/>
            </p:nvSpPr>
            <p:spPr>
              <a:xfrm flipH="1">
                <a:off x="5140547" y="5411799"/>
                <a:ext cx="13735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Tzu-Chun Chu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0F1774-8DFF-4FD4-A587-5CEA305BDA14}"/>
                  </a:ext>
                </a:extLst>
              </p:cNvPr>
              <p:cNvSpPr txBox="1"/>
              <p:nvPr/>
            </p:nvSpPr>
            <p:spPr>
              <a:xfrm flipH="1">
                <a:off x="6361891" y="5409207"/>
                <a:ext cx="1644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Veronika Zarnitsyna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8257402-1A50-0AF4-15DD-D7CCA428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0201" y="3746805"/>
                <a:ext cx="1385936" cy="17180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725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7F3DA-7DBB-A15C-3B1B-A69E37EB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description: </a:t>
            </a:r>
            <a:r>
              <a:rPr lang="en-US" dirty="0" err="1"/>
              <a:t>UGAFluVac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081EA-D3CE-9617-D179-19CA4CEAE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by Ted Ross, currently housed at UGA</a:t>
            </a:r>
          </a:p>
          <a:p>
            <a:r>
              <a:rPr lang="en-US" dirty="0"/>
              <a:t>2013-2016 in Stuart, FL and Pittsburgh, PA</a:t>
            </a:r>
          </a:p>
          <a:p>
            <a:r>
              <a:rPr lang="en-US" dirty="0"/>
              <a:t>January 2017 – Present in Athens, GA</a:t>
            </a:r>
          </a:p>
          <a:p>
            <a:r>
              <a:rPr lang="en-US" dirty="0"/>
              <a:t>Prospective open cohort design with </a:t>
            </a:r>
            <a:r>
              <a:rPr lang="en-US" dirty="0" err="1"/>
              <a:t>prevaccination</a:t>
            </a:r>
            <a:r>
              <a:rPr lang="en-US" dirty="0"/>
              <a:t> and postvaccination serum samples tested against a wide homologous panel</a:t>
            </a:r>
          </a:p>
          <a:p>
            <a:r>
              <a:rPr lang="en-US" dirty="0"/>
              <a:t>Participants received either </a:t>
            </a:r>
            <a:r>
              <a:rPr lang="en-US" dirty="0" err="1"/>
              <a:t>Fluzone</a:t>
            </a:r>
            <a:r>
              <a:rPr lang="en-US" dirty="0"/>
              <a:t> or </a:t>
            </a:r>
            <a:r>
              <a:rPr lang="en-US" dirty="0" err="1"/>
              <a:t>Fluzone</a:t>
            </a:r>
            <a:r>
              <a:rPr lang="en-US" dirty="0"/>
              <a:t> HD (if ≥65)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E387E-8204-C45E-5A54-A7797BBC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1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7F3DA-7DBB-A15C-3B1B-A69E37EB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description: </a:t>
            </a:r>
            <a:r>
              <a:rPr lang="en-US" dirty="0" err="1"/>
              <a:t>RocFluVac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081EA-D3CE-9617-D179-19CA4CEAE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by Andrea Sant and Angela Branche, currently at the University of Rochester</a:t>
            </a:r>
          </a:p>
          <a:p>
            <a:r>
              <a:rPr lang="en-US" dirty="0"/>
              <a:t>Longitudinal data from 2015 – 2019</a:t>
            </a:r>
          </a:p>
          <a:p>
            <a:r>
              <a:rPr lang="en-US" dirty="0"/>
              <a:t>HAI measurements to select strains pre- and post-vaccination, plus additional assays (ELISA, FRNT, T cells)</a:t>
            </a:r>
          </a:p>
          <a:p>
            <a:r>
              <a:rPr lang="en-US" dirty="0"/>
              <a:t>Participants (18-49) received </a:t>
            </a:r>
            <a:r>
              <a:rPr lang="en-US" dirty="0" err="1"/>
              <a:t>Fluzone</a:t>
            </a:r>
            <a:r>
              <a:rPr lang="en-US" dirty="0"/>
              <a:t>, </a:t>
            </a:r>
            <a:r>
              <a:rPr lang="en-US" dirty="0" err="1"/>
              <a:t>Fluzone</a:t>
            </a:r>
            <a:r>
              <a:rPr lang="en-US" dirty="0"/>
              <a:t> HD, Flucelvax, or </a:t>
            </a:r>
            <a:r>
              <a:rPr lang="en-US" dirty="0" err="1"/>
              <a:t>Flublok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E387E-8204-C45E-5A54-A7797BBC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11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63B0-A9E8-4767-2AF8-14B4B2E4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AD41-99D8-A5EC-A33F-845F8CA0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74D1C-9A1A-4B9F-D133-5BC40138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83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7192-0B9E-1D13-02BF-35202B16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E943-25B7-B809-4E4C-F6812224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Develop metrics for the quantification of the total immune response to an influenza vaccine, incorporating both magnitude and breadth.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Quantify the role of pre-vaccination titer, prior vaccinations, vaccine dose, and antigenic distance on individual vaccine response.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how age and vaccine dose interact to affect the antibody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301F7-A8D4-1452-6E16-53833E76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23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5EF-2E42-A9FD-6310-6DF670A0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65"/>
            <a:ext cx="10515600" cy="3711870"/>
          </a:xfrm>
        </p:spPr>
        <p:txBody>
          <a:bodyPr>
            <a:normAutofit fontScale="90000"/>
          </a:bodyPr>
          <a:lstStyle/>
          <a:p>
            <a:r>
              <a:rPr lang="en-US" b="1"/>
              <a:t>Aim 1: </a:t>
            </a:r>
            <a:r>
              <a:rPr lang="en-US"/>
              <a:t>Develop metrics for the quantification of the total immune response to an influenza vaccine, incorporating both strength and breadth.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0D60D-914F-546A-A1EB-545407AE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27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4BD06-52AE-F7C0-70A5-CDD409BA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1FCC806-174A-0168-83D1-C2BBB5A9D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60" y="0"/>
            <a:ext cx="768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33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9EED4-DB27-0984-A96F-572C92A5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DCC1CA9D-D072-0FCC-42C1-189EB1856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94" y="11074"/>
            <a:ext cx="9699812" cy="68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67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Shape, circle&#10;&#10;Description automatically generated">
            <a:extLst>
              <a:ext uri="{FF2B5EF4-FFF2-40B4-BE49-F238E27FC236}">
                <a16:creationId xmlns:a16="http://schemas.microsoft.com/office/drawing/2014/main" id="{DB58EF3E-91FF-4366-EF36-2EAAC08151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26" y="1825625"/>
            <a:ext cx="4662147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80676-35C9-C88F-63FC-79CCF37E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Antigenic distance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how different are two strains?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ECEFF5-6603-78F2-7CEE-0C034EB3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236"/>
            <a:ext cx="5181600" cy="3320116"/>
          </a:xfrm>
        </p:spPr>
        <p:txBody>
          <a:bodyPr/>
          <a:lstStyle/>
          <a:p>
            <a:r>
              <a:rPr lang="en-US" b="1" dirty="0"/>
              <a:t>Temporal </a:t>
            </a:r>
            <a:r>
              <a:rPr lang="en-US" dirty="0"/>
              <a:t>method: based on years of strain isolation</a:t>
            </a:r>
          </a:p>
          <a:p>
            <a:r>
              <a:rPr lang="en-US" b="1" dirty="0"/>
              <a:t>Sequence </a:t>
            </a:r>
            <a:r>
              <a:rPr lang="en-US" dirty="0"/>
              <a:t>method: based on genetic or amino acid sequence differences</a:t>
            </a:r>
          </a:p>
          <a:p>
            <a:r>
              <a:rPr lang="en-US" b="1" dirty="0"/>
              <a:t>Antigenic</a:t>
            </a:r>
            <a:r>
              <a:rPr lang="en-US" dirty="0"/>
              <a:t> method: based on observed immune responses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63F3D-437D-6E69-89DE-DE484839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23A3B-5569-1332-434A-3A9A84A1BD80}"/>
              </a:ext>
            </a:extLst>
          </p:cNvPr>
          <p:cNvSpPr txBox="1"/>
          <p:nvPr/>
        </p:nvSpPr>
        <p:spPr>
          <a:xfrm>
            <a:off x="394047" y="1822450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CDF24-E70F-7390-27C8-D8C1CBA247EB}"/>
              </a:ext>
            </a:extLst>
          </p:cNvPr>
          <p:cNvSpPr txBox="1"/>
          <p:nvPr/>
        </p:nvSpPr>
        <p:spPr>
          <a:xfrm>
            <a:off x="108713" y="41450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recognition</a:t>
            </a:r>
          </a:p>
        </p:txBody>
      </p:sp>
    </p:spTree>
    <p:extLst>
      <p:ext uri="{BB962C8B-B14F-4D97-AF65-F5344CB8AC3E}">
        <p14:creationId xmlns:p14="http://schemas.microsoft.com/office/powerpoint/2010/main" val="388017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8E2EF-6C95-7EBD-8453-CAE2A8A8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8690B6-A5AF-AEC3-81EA-4B3F7EBB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4" y="0"/>
            <a:ext cx="10174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9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1668D4-467C-AC50-3666-24AB25F1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C158356-FE4C-CC06-FCFA-ED002528C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05" y="8709"/>
            <a:ext cx="9945189" cy="683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3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7192-0B9E-1D13-02BF-35202B16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E943-25B7-B809-4E4C-F6812224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Develop metrics for the quantification of the total immune response to an influenza vaccine, incorporating both magnitude and breadth.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Quantify the role of pre-vaccination titer, prior vaccinations, vaccine dose, and antigenic distance on individual vaccine response.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how age and vaccine dose interact to affect the antibody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301F7-A8D4-1452-6E16-53833E76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5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20B37-8444-3FB6-E5A9-712767991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DFCF5EB-EED1-A28C-34EA-C72E229F7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1" y="0"/>
            <a:ext cx="849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2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D3A2D34-262B-A084-534A-FD78D6BBD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D71231-292F-DCC4-9C6B-72F9EAD0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71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1B984B-31EC-1089-AC1C-36DD0FCE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0EF7B-9572-E0B5-225A-499568F22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Finalize linear regression models</a:t>
            </a:r>
          </a:p>
          <a:p>
            <a:r>
              <a:rPr lang="en-US" dirty="0"/>
              <a:t>Compare linear and nonlinear statistical models.</a:t>
            </a:r>
            <a:endParaRPr lang="en-US" b="1" dirty="0"/>
          </a:p>
          <a:p>
            <a:r>
              <a:rPr lang="en-US" dirty="0"/>
              <a:t>Explore potential weighting schemes for the overall response and how these interact with the distance measurement used.</a:t>
            </a:r>
          </a:p>
          <a:p>
            <a:r>
              <a:rPr lang="en-US" dirty="0"/>
              <a:t>As a case study, compare </a:t>
            </a:r>
            <a:r>
              <a:rPr lang="en-US" dirty="0" err="1"/>
              <a:t>Fluzone</a:t>
            </a:r>
            <a:r>
              <a:rPr lang="en-US" dirty="0"/>
              <a:t> SD and HD.</a:t>
            </a:r>
          </a:p>
          <a:p>
            <a:r>
              <a:rPr lang="en-US" dirty="0"/>
              <a:t>Compare </a:t>
            </a:r>
            <a:r>
              <a:rPr lang="en-US" b="1" dirty="0"/>
              <a:t>variance</a:t>
            </a:r>
            <a:r>
              <a:rPr lang="en-US" dirty="0"/>
              <a:t> </a:t>
            </a:r>
            <a:r>
              <a:rPr lang="en-US" b="1" dirty="0"/>
              <a:t>of metrics </a:t>
            </a:r>
            <a:r>
              <a:rPr lang="en-US" dirty="0"/>
              <a:t>by subsampling panels: take </a:t>
            </a:r>
            <a:r>
              <a:rPr lang="en-US" i="1" dirty="0"/>
              <a:t>k </a:t>
            </a:r>
            <a:r>
              <a:rPr lang="en-US" dirty="0"/>
              <a:t>of our measured strains at a time, and compute the metrics on this subsample. Repeat that a bunch of times.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0A0D5-13DB-F235-E2B8-D9364EF7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83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5EF-2E42-A9FD-6310-6DF670A0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65"/>
            <a:ext cx="10515600" cy="3711870"/>
          </a:xfrm>
        </p:spPr>
        <p:txBody>
          <a:bodyPr>
            <a:normAutofit fontScale="90000"/>
          </a:bodyPr>
          <a:lstStyle/>
          <a:p>
            <a:r>
              <a:rPr lang="en-US" b="1"/>
              <a:t>Aim 2: </a:t>
            </a:r>
            <a:r>
              <a:rPr lang="en-US"/>
              <a:t>Quantify the role of pre-vaccination titer, prior vaccinations, vaccine dose, and antigenic distance on individual vaccine response.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AED15-8F6A-3AF0-A143-E869BA0F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59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269E3-1797-B950-D6B3-568E2AC4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6C62AF9-0174-62EB-E0C4-995429178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" y="0"/>
            <a:ext cx="11164185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58DCC-43BA-5261-180E-8DCA76F1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8BD8A-F5ED-6206-B250-36C47F35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35</a:t>
            </a:fld>
            <a:endParaRPr lang="en-US"/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3F4E3355-EEBB-7862-417D-C9C3D09AA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8" y="581228"/>
            <a:ext cx="5695542" cy="5695542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19CF945A-115E-0D8E-206C-6FC7153FA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39" y="581228"/>
            <a:ext cx="5695542" cy="56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92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8BD8A-F5ED-6206-B250-36C47F35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2E63EB-0D9C-B0BE-C347-251253821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1228"/>
            <a:ext cx="5695542" cy="569554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92E14BD-F25E-1324-9484-9EAF3903F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8" y="581228"/>
            <a:ext cx="5695542" cy="56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90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A32B-E94E-98B2-D82C-7F9E43CA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Thousands more exploratory plots</a:t>
            </a:r>
            <a:br>
              <a:rPr lang="en-US" sz="5400" dirty="0"/>
            </a:br>
            <a:r>
              <a:rPr lang="en-US" sz="5400" dirty="0"/>
              <a:t>(data not shown)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9FB5A-3D35-01AB-99A3-B95DB584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8DABC2-FCB9-626F-420B-2B6FE5E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91" y="4759051"/>
            <a:ext cx="9421540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E176-65CE-8019-A25C-14B2EE90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7497-EF49-5377-0E92-40DDCDF90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first consider models for homologous responses only, and then we will expand our analysis to consider Ag distance.</a:t>
            </a:r>
          </a:p>
          <a:p>
            <a:r>
              <a:rPr lang="en-US" dirty="0"/>
              <a:t>We can compare models with Ag distance to strain-specific models (including strain as a nominal variable).</a:t>
            </a:r>
          </a:p>
          <a:p>
            <a:r>
              <a:rPr lang="en-US" dirty="0"/>
              <a:t>Modeling approaches:</a:t>
            </a:r>
          </a:p>
          <a:p>
            <a:pPr lvl="1"/>
            <a:r>
              <a:rPr lang="en-US" dirty="0"/>
              <a:t>Graphical causal modeling with DAG analysis (</a:t>
            </a:r>
            <a:r>
              <a:rPr lang="en-US" b="1" dirty="0"/>
              <a:t>causal approach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Bayesian hierarchical linear models (</a:t>
            </a:r>
            <a:r>
              <a:rPr lang="en-US" b="1" dirty="0"/>
              <a:t>inferential approach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Machine learning models like random forest (</a:t>
            </a:r>
            <a:r>
              <a:rPr lang="en-US" b="1" dirty="0"/>
              <a:t>predictive approach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Ordinary differential equation models (</a:t>
            </a:r>
            <a:r>
              <a:rPr lang="en-US" b="1" dirty="0"/>
              <a:t>mechanistic approach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5FEBC-0354-652B-21FF-1FD418EC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8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5EF-2E42-A9FD-6310-6DF670A0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65"/>
            <a:ext cx="10515600" cy="3711870"/>
          </a:xfrm>
        </p:spPr>
        <p:txBody>
          <a:bodyPr>
            <a:normAutofit/>
          </a:bodyPr>
          <a:lstStyle/>
          <a:p>
            <a:r>
              <a:rPr lang="en-US" b="1"/>
              <a:t>Aim 3: </a:t>
            </a:r>
            <a:r>
              <a:rPr lang="en-US"/>
              <a:t>Explore how age and vaccine dose interact to affect the antibody response.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E99D8-FF36-26BE-624B-C6BEBAD1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9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55A1-B7F4-31BF-AE63-53F3BBEB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643CC-321A-6830-63B4-CAD55A97C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General background: motivation, terminology, how do we study this?</a:t>
            </a:r>
          </a:p>
          <a:p>
            <a:r>
              <a:rPr lang="en-US" sz="3600" dirty="0"/>
              <a:t>Data description</a:t>
            </a:r>
          </a:p>
          <a:p>
            <a:r>
              <a:rPr lang="en-US" sz="3600" dirty="0"/>
              <a:t>Aim-specific background, preliminary data, and proposed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B42FD-8305-F766-D5AC-771B1965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81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F1BEFB-18D6-EBA2-CF91-87113692F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" y="111669"/>
            <a:ext cx="12035902" cy="66098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40FD8-033E-3C72-A4D3-81268959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35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B10E92B-C7E7-4A38-60DB-3BC0D6FA4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43207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25B9A-C92E-4FBF-667C-544BB282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41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8C29C64-D45D-1AB8-B01F-367506B87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7" y="4980688"/>
            <a:ext cx="5502272" cy="8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F8D75-510B-452B-735F-9D81C72FA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42" y="7533"/>
            <a:ext cx="6098057" cy="43132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D4D6F19-28A7-154F-DCA6-28C92AAF025D}"/>
              </a:ext>
            </a:extLst>
          </p:cNvPr>
          <p:cNvGrpSpPr/>
          <p:nvPr/>
        </p:nvGrpSpPr>
        <p:grpSpPr>
          <a:xfrm>
            <a:off x="6565581" y="4980688"/>
            <a:ext cx="5502272" cy="1299300"/>
            <a:chOff x="6565582" y="4659320"/>
            <a:chExt cx="5502272" cy="129930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4F8531E9-86FB-5BE8-3A00-AF7D41476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110" y="5604720"/>
              <a:ext cx="2804840" cy="35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B0AAF74-FB8D-1597-B59B-B008D5FFD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582" y="4659320"/>
              <a:ext cx="5502272" cy="80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6252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BD91-50D1-8E40-FEFA-2B7DB458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1143-9AE6-0E35-3A63-4B2D4A1AD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Combine </a:t>
            </a:r>
            <a:r>
              <a:rPr lang="en-US" b="1" err="1"/>
              <a:t>UGAFluVac</a:t>
            </a:r>
            <a:r>
              <a:rPr lang="en-US" b="1"/>
              <a:t> </a:t>
            </a:r>
            <a:r>
              <a:rPr lang="en-US"/>
              <a:t>data (HD in 65+) with </a:t>
            </a:r>
            <a:r>
              <a:rPr lang="en-US" b="1" err="1"/>
              <a:t>RocFluVac</a:t>
            </a:r>
            <a:r>
              <a:rPr lang="en-US"/>
              <a:t> data provided by Andrea Sant (HD in 18 – 49).</a:t>
            </a:r>
          </a:p>
          <a:p>
            <a:r>
              <a:rPr lang="en-US"/>
              <a:t>DAG analysis</a:t>
            </a:r>
          </a:p>
          <a:p>
            <a:pPr lvl="1"/>
            <a:r>
              <a:rPr lang="en-US"/>
              <a:t>What do we adjust for to get an unbiased treatment effect?</a:t>
            </a:r>
          </a:p>
          <a:p>
            <a:pPr lvl="1"/>
            <a:r>
              <a:rPr lang="en-US"/>
              <a:t>Do our observed correlations match the implied correlations?</a:t>
            </a:r>
          </a:p>
          <a:p>
            <a:pPr lvl="1"/>
            <a:r>
              <a:rPr lang="en-US"/>
              <a:t>What other DAGs could show the same pattern?</a:t>
            </a:r>
          </a:p>
          <a:p>
            <a:r>
              <a:rPr lang="en-US"/>
              <a:t>Causal estimation</a:t>
            </a:r>
          </a:p>
          <a:p>
            <a:pPr lvl="1"/>
            <a:r>
              <a:rPr lang="en-US"/>
              <a:t>Regression with robust SEs; analysis of unmeasured confounding</a:t>
            </a:r>
          </a:p>
          <a:p>
            <a:pPr lvl="1"/>
            <a:r>
              <a:rPr lang="en-US"/>
              <a:t>Targeted maximum likelihood estimation (TMLE) approach</a:t>
            </a:r>
          </a:p>
          <a:p>
            <a:pPr lvl="1"/>
            <a:r>
              <a:rPr lang="en-US"/>
              <a:t>Estimates on both subsets, as well as overall data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B4E4D-66DF-2324-4FFE-5BBE5DB4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56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F12C-0DF1-1F90-27AF-66B6912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94C8D-3796-C549-545D-B3CA8AEC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305B5-0DDB-D3A8-07CE-98417902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627"/>
            <a:ext cx="12192000" cy="4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05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B085-781A-6F99-2CD5-0FD0FA5BA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C9662-DC1F-1F00-6B6C-4619E0834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ED9A0-4F0E-3B2F-198C-E82F9FA5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82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4E34F79-5D15-4A4B-0C39-0832FAF70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62"/>
            <a:ext cx="10754360" cy="67214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6EDD2-892C-ED6E-CC2B-369EEECE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9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30FE-DE76-C4BB-8C88-364E1AB1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35" y="172846"/>
            <a:ext cx="6562305" cy="1325563"/>
          </a:xfrm>
        </p:spPr>
        <p:txBody>
          <a:bodyPr/>
          <a:lstStyle/>
          <a:p>
            <a:r>
              <a:rPr lang="en-US" dirty="0"/>
              <a:t>Calculating Ag distance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07D8B67-7064-FAFE-A846-022238A9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346"/>
            <a:ext cx="6990735" cy="26506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5AD8D3-4E71-1D7B-813B-DA4A1EBE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23" y="518882"/>
            <a:ext cx="1996657" cy="569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8D02C-E169-8FD2-8FFE-28F74A4069C6}"/>
              </a:ext>
            </a:extLst>
          </p:cNvPr>
          <p:cNvSpPr txBox="1"/>
          <p:nvPr/>
        </p:nvSpPr>
        <p:spPr>
          <a:xfrm>
            <a:off x="7242516" y="6356350"/>
            <a:ext cx="458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Protein structure from Gupta, Earl, and Deem. Vaccine 2006.</a:t>
            </a:r>
          </a:p>
          <a:p>
            <a:r>
              <a:rPr lang="en-US" sz="1400" dirty="0"/>
              <a:t>Cartography figure made by Amanda Skarlupka.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024BAAA-6EB2-0E9E-9247-C670C70F2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184" y="2162158"/>
            <a:ext cx="2027799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MKTIIALSYIF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TII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K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LSY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32DA2-43AB-C6F5-3C20-B25880857D1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344084" y="843025"/>
            <a:ext cx="1579403" cy="13191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2A76C-01FD-FDB4-2D5F-946AE25649C1}"/>
              </a:ext>
            </a:extLst>
          </p:cNvPr>
          <p:cNvSpPr/>
          <p:nvPr/>
        </p:nvSpPr>
        <p:spPr>
          <a:xfrm>
            <a:off x="10013427" y="518882"/>
            <a:ext cx="1163827" cy="7028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36662-003D-4731-27C1-AADA3804B9D5}"/>
              </a:ext>
            </a:extLst>
          </p:cNvPr>
          <p:cNvSpPr txBox="1"/>
          <p:nvPr/>
        </p:nvSpPr>
        <p:spPr>
          <a:xfrm>
            <a:off x="7142013" y="2900421"/>
            <a:ext cx="2643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Hamming distance = 3</a:t>
            </a:r>
          </a:p>
          <a:p>
            <a:r>
              <a:rPr lang="en-US" i="1"/>
              <a:t>p</a:t>
            </a:r>
            <a:r>
              <a:rPr lang="en-US"/>
              <a:t>-Epitope = 3/11 = 0.27</a:t>
            </a:r>
          </a:p>
          <a:p>
            <a:r>
              <a:rPr lang="en-US" b="1"/>
              <a:t>(I made this sequence up)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91CF1-EF62-CA13-5BC0-D72223A0CD64}"/>
              </a:ext>
            </a:extLst>
          </p:cNvPr>
          <p:cNvSpPr txBox="1"/>
          <p:nvPr/>
        </p:nvSpPr>
        <p:spPr>
          <a:xfrm>
            <a:off x="7837951" y="121255"/>
            <a:ext cx="304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(dominant) </a:t>
            </a:r>
            <a:r>
              <a:rPr lang="en-US" b="1" i="1" u="sng"/>
              <a:t>p</a:t>
            </a:r>
            <a:r>
              <a:rPr lang="en-US" b="1" u="sng"/>
              <a:t>-Epitope method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4B765-C606-920B-6B8E-A1CA63AB4B58}"/>
              </a:ext>
            </a:extLst>
          </p:cNvPr>
          <p:cNvSpPr txBox="1"/>
          <p:nvPr/>
        </p:nvSpPr>
        <p:spPr>
          <a:xfrm>
            <a:off x="1858476" y="3881959"/>
            <a:ext cx="34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Antigenic cartography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C2A35-3E3B-7216-1901-FE7175F9F11C}"/>
              </a:ext>
            </a:extLst>
          </p:cNvPr>
          <p:cNvSpPr txBox="1"/>
          <p:nvPr/>
        </p:nvSpPr>
        <p:spPr>
          <a:xfrm>
            <a:off x="2555526" y="1454347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Temporal method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2B8920-005D-3AF3-2D86-2FB5073C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5" y="1761257"/>
            <a:ext cx="1053148" cy="10269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3CFD1-3A56-A00B-B89C-D3AF644702AB}"/>
              </a:ext>
            </a:extLst>
          </p:cNvPr>
          <p:cNvSpPr txBox="1"/>
          <p:nvPr/>
        </p:nvSpPr>
        <p:spPr>
          <a:xfrm>
            <a:off x="1552869" y="209004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A/H3N2/Aichi/2/1968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F27BA3-5ED6-CB4D-6743-077FF458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95" y="2862087"/>
            <a:ext cx="1076726" cy="10269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5FDC66-C407-7B15-43BD-30E0BE68DD0E}"/>
              </a:ext>
            </a:extLst>
          </p:cNvPr>
          <p:cNvSpPr txBox="1"/>
          <p:nvPr/>
        </p:nvSpPr>
        <p:spPr>
          <a:xfrm>
            <a:off x="1519843" y="3187357"/>
            <a:ext cx="25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A/H3N2/Kansas/14/2017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413A3-8F55-EE1B-729B-E934DD4882A9}"/>
              </a:ext>
            </a:extLst>
          </p:cNvPr>
          <p:cNvSpPr/>
          <p:nvPr/>
        </p:nvSpPr>
        <p:spPr>
          <a:xfrm>
            <a:off x="3997319" y="2078878"/>
            <a:ext cx="361925" cy="1445771"/>
          </a:xfrm>
          <a:prstGeom prst="rightBrace">
            <a:avLst>
              <a:gd name="adj1" fmla="val 8333"/>
              <a:gd name="adj2" fmla="val 5051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E75B7-38CD-706F-C399-C4FD2BF05D22}"/>
              </a:ext>
            </a:extLst>
          </p:cNvPr>
          <p:cNvSpPr txBox="1"/>
          <p:nvPr/>
        </p:nvSpPr>
        <p:spPr>
          <a:xfrm>
            <a:off x="4302612" y="2624439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|2017 – 1968| = 49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ED787-02F4-77A7-F645-63257F9F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90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, calendar&#10;&#10;Description automatically generated">
            <a:extLst>
              <a:ext uri="{FF2B5EF4-FFF2-40B4-BE49-F238E27FC236}">
                <a16:creationId xmlns:a16="http://schemas.microsoft.com/office/drawing/2014/main" id="{F8F47760-60DA-4CCC-3B66-195D53E2C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60" y="0"/>
            <a:ext cx="9610479" cy="6727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AD1A1-6B74-3686-2DB0-87B0BFE783C0}"/>
              </a:ext>
            </a:extLst>
          </p:cNvPr>
          <p:cNvSpPr txBox="1"/>
          <p:nvPr/>
        </p:nvSpPr>
        <p:spPr>
          <a:xfrm>
            <a:off x="1441391" y="6396335"/>
            <a:ext cx="93092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“</a:t>
            </a:r>
            <a:r>
              <a:rPr lang="en-US" sz="2400" b="1" err="1"/>
              <a:t>UGAFluVac</a:t>
            </a:r>
            <a:r>
              <a:rPr lang="en-US" sz="2400"/>
              <a:t>”: this, plus a similar study from 2013 – 2016 also by Ted Ross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0D1D4-ACE0-566C-1CEE-178A93F0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46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0C6E2-B4B2-C27B-92CF-5B73E869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Box and whisker chart&#10;&#10;Description automatically generated with low confidence">
            <a:extLst>
              <a:ext uri="{FF2B5EF4-FFF2-40B4-BE49-F238E27FC236}">
                <a16:creationId xmlns:a16="http://schemas.microsoft.com/office/drawing/2014/main" id="{FB1DBC35-D638-6991-893C-FC26E740C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2" y="634790"/>
            <a:ext cx="10257915" cy="3362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8E7B6-9650-9319-5F56-269F808F34DA}"/>
              </a:ext>
            </a:extLst>
          </p:cNvPr>
          <p:cNvSpPr txBox="1"/>
          <p:nvPr/>
        </p:nvSpPr>
        <p:spPr>
          <a:xfrm>
            <a:off x="784128" y="4576843"/>
            <a:ext cx="10623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UGAFluVac</a:t>
            </a:r>
            <a:r>
              <a:rPr lang="en-US" sz="2400" dirty="0"/>
              <a:t> conceptual figure. The design of </a:t>
            </a:r>
            <a:r>
              <a:rPr lang="en-US" sz="2400" b="1" dirty="0" err="1"/>
              <a:t>RocFluVac</a:t>
            </a:r>
            <a:r>
              <a:rPr lang="en-US" sz="2400" dirty="0"/>
              <a:t> was similar, but with</a:t>
            </a:r>
          </a:p>
          <a:p>
            <a:r>
              <a:rPr lang="en-US" sz="2400" dirty="0"/>
              <a:t>emphasis on diverse immunological measurements rather than heterologous</a:t>
            </a:r>
          </a:p>
          <a:p>
            <a:r>
              <a:rPr lang="en-US" sz="2400" dirty="0"/>
              <a:t>HAI panels. (Figure made by Amanda Skarlupka.)</a:t>
            </a:r>
          </a:p>
        </p:txBody>
      </p:sp>
    </p:spTree>
    <p:extLst>
      <p:ext uri="{BB962C8B-B14F-4D97-AF65-F5344CB8AC3E}">
        <p14:creationId xmlns:p14="http://schemas.microsoft.com/office/powerpoint/2010/main" val="3090300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D3A652A-607F-2587-41E4-BAA6DBD0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0"/>
            <a:ext cx="9993745" cy="6852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14965A-4CA6-1EED-205A-980CD7B95D84}"/>
              </a:ext>
            </a:extLst>
          </p:cNvPr>
          <p:cNvSpPr txBox="1"/>
          <p:nvPr/>
        </p:nvSpPr>
        <p:spPr>
          <a:xfrm>
            <a:off x="10474036" y="3925454"/>
            <a:ext cx="1237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04F7A-C73A-D324-330B-D2536321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0E7DC4-8B51-DB58-0BA6-2571EB0F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Influenza viruses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3C87DD1-3B94-46C7-24DA-C69B2A972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(-)SSRNA virus</a:t>
            </a:r>
          </a:p>
          <a:p>
            <a:r>
              <a:rPr lang="en-US" dirty="0"/>
              <a:t>Segmented genome</a:t>
            </a:r>
          </a:p>
          <a:p>
            <a:r>
              <a:rPr lang="en-US" dirty="0"/>
              <a:t>Flu A and B are distinct genera that circulate in humans and cause seasonal epidemics</a:t>
            </a:r>
          </a:p>
          <a:p>
            <a:r>
              <a:rPr lang="en-US" dirty="0"/>
              <a:t>A has a natural animal reservoir in wild waterfowl and can infect domestic poultry and livestock.</a:t>
            </a:r>
          </a:p>
        </p:txBody>
      </p:sp>
      <p:pic>
        <p:nvPicPr>
          <p:cNvPr id="12" name="Content Placeholder 11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5D007ED3-40CA-E779-5203-228C793F75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5" r="65808" b="24811"/>
          <a:stretch/>
        </p:blipFill>
        <p:spPr>
          <a:xfrm>
            <a:off x="1271864" y="1690688"/>
            <a:ext cx="4313855" cy="4351338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9EF505-9952-673D-4917-549C9391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9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C6F59EF4-7D27-96C7-CC18-9E8453DCB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DEEE2F-6AD7-67E9-122D-F8C6737C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8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C1C09A-4D0A-1F89-7ABE-72458906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1" y="0"/>
            <a:ext cx="887505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8AC55-14CB-D1A6-436B-D869E052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86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E53565-5C08-4495-64B3-6196962A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DE66E-361C-33FE-3AE0-03A57877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93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art&#10;&#10;Description automatically generated">
            <a:extLst>
              <a:ext uri="{FF2B5EF4-FFF2-40B4-BE49-F238E27FC236}">
                <a16:creationId xmlns:a16="http://schemas.microsoft.com/office/drawing/2014/main" id="{BA012CE6-3292-D8D9-093B-0B413237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262"/>
            <a:ext cx="5067362" cy="449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AE1DE-82A1-8D5F-8C3B-0FFB4D9F8DD3}"/>
              </a:ext>
            </a:extLst>
          </p:cNvPr>
          <p:cNvSpPr txBox="1"/>
          <p:nvPr/>
        </p:nvSpPr>
        <p:spPr>
          <a:xfrm>
            <a:off x="397164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cs typeface="Calibri"/>
              </a:rPr>
              <a:t>Fig from Zarnitsyna VI et al, </a:t>
            </a:r>
            <a:r>
              <a:rPr lang="en-US" sz="1800" err="1">
                <a:cs typeface="Calibri"/>
              </a:rPr>
              <a:t>PLoS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Pathog</a:t>
            </a:r>
            <a:r>
              <a:rPr lang="en-US" sz="1800">
                <a:cs typeface="Calibri"/>
              </a:rPr>
              <a:t>, 2016.</a:t>
            </a:r>
            <a:endParaRPr lang="en-US" sz="1800" b="1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9EEF3-CC20-E372-7098-622D3DC6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06182" y="986999"/>
            <a:ext cx="7054666" cy="488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2D311-DBF2-C533-9528-AF7E2309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70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719B73D-BE53-81E2-0A7E-6EAE9FD2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C93C1-F76F-D6BC-4240-2B11EDE9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98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8BD8A-F5ED-6206-B250-36C47F35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AC51090-720D-5104-9A4E-36559F1CA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8" y="581228"/>
            <a:ext cx="5695542" cy="5695542"/>
          </a:xfrm>
          <a:prstGeom prst="rect">
            <a:avLst/>
          </a:prstGeom>
        </p:spPr>
      </p:pic>
      <p:pic>
        <p:nvPicPr>
          <p:cNvPr id="6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C4A7F573-0B45-2090-2F3B-39561139F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1228"/>
            <a:ext cx="5695542" cy="56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24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ADC9B9A-E9BF-9463-F507-881E40BEE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1979265-28AF-C0BA-335F-5E506DEA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2A7D9-D653-3C66-2B5C-7E903D37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29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F1977D8-C28E-D34F-3560-C0E798799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1" y="0"/>
            <a:ext cx="887505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5B434C-1542-0BBC-0448-F9CEAC7F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05AED28-6A8C-72DE-759D-FFE19316E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685794"/>
            <a:ext cx="10972822" cy="54864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8414F-AC84-F447-4FC2-EC0DA8A7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50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EB7D333-394C-4CE6-EB94-DDA9A5C9A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41564"/>
            <a:ext cx="12044218" cy="67748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F70FD-744C-754F-93C5-008BA585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5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83100B-6E12-468B-BBEA-B9853A9B8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39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DD034-41EA-4E7A-A9B4-F039547A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63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0080D-0CAA-5E83-C56F-E7D115EE4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15"/>
          <a:stretch/>
        </p:blipFill>
        <p:spPr>
          <a:xfrm>
            <a:off x="0" y="250825"/>
            <a:ext cx="5460306" cy="6356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7D0DE1-5CB4-4928-F748-84408FA6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0F574-4486-71D8-DEEB-FD400DD65DB0}"/>
              </a:ext>
            </a:extLst>
          </p:cNvPr>
          <p:cNvSpPr txBox="1"/>
          <p:nvPr/>
        </p:nvSpPr>
        <p:spPr>
          <a:xfrm>
            <a:off x="5460306" y="5801818"/>
            <a:ext cx="589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Zarnitsyna et al, PLOS Path 2016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0885A-AFED-F6A5-8192-6D53AB1E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409851"/>
            <a:ext cx="5892800" cy="242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04200-420D-9507-8570-C3C05B231E89}"/>
              </a:ext>
            </a:extLst>
          </p:cNvPr>
          <p:cNvSpPr txBox="1"/>
          <p:nvPr/>
        </p:nvSpPr>
        <p:spPr>
          <a:xfrm>
            <a:off x="5460307" y="2830741"/>
            <a:ext cx="6307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goal: can we do something here to add an amount of antigenic difference that controls the rate at which states occur, rather than parametrizing in terms of steric hindrance? </a:t>
            </a:r>
          </a:p>
        </p:txBody>
      </p:sp>
    </p:spTree>
    <p:extLst>
      <p:ext uri="{BB962C8B-B14F-4D97-AF65-F5344CB8AC3E}">
        <p14:creationId xmlns:p14="http://schemas.microsoft.com/office/powerpoint/2010/main" val="1097349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939BC693-12CC-4B69-8DB6-680729CDB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64" y="0"/>
            <a:ext cx="640427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589880-995F-AF95-7856-9C712226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6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B47AC3-7A63-BA47-0A4F-545068F99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7" y="1499752"/>
            <a:ext cx="11575486" cy="38584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E116D-3FE8-0438-8842-35FC53B3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5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B506C95-0336-2000-B5AD-6E992BAB5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A675E-7E4F-8483-6DBC-D3865FB6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33F8B-BCF8-C4F7-FDD3-2FDB0A1911F1}"/>
              </a:ext>
            </a:extLst>
          </p:cNvPr>
          <p:cNvSpPr txBox="1"/>
          <p:nvPr/>
        </p:nvSpPr>
        <p:spPr>
          <a:xfrm>
            <a:off x="2529840" y="1356360"/>
            <a:ext cx="203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(or lineage for flu B)</a:t>
            </a:r>
          </a:p>
        </p:txBody>
      </p:sp>
    </p:spTree>
    <p:extLst>
      <p:ext uri="{BB962C8B-B14F-4D97-AF65-F5344CB8AC3E}">
        <p14:creationId xmlns:p14="http://schemas.microsoft.com/office/powerpoint/2010/main" val="40849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955C08E-CFF3-45D6-5D1F-08F670C1F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093"/>
            <a:ext cx="12192000" cy="594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94D4F-BD7F-5D95-07FF-5469CA11DF10}"/>
              </a:ext>
            </a:extLst>
          </p:cNvPr>
          <p:cNvSpPr txBox="1"/>
          <p:nvPr/>
        </p:nvSpPr>
        <p:spPr>
          <a:xfrm>
            <a:off x="2461383" y="6488668"/>
            <a:ext cx="726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CDC: </a:t>
            </a:r>
            <a:r>
              <a:rPr lang="en-US">
                <a:hlinkClick r:id="rId4"/>
              </a:rPr>
              <a:t>https://www.cdc.gov/flu/vaccines-work/effectiveness-studies.htm</a:t>
            </a:r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B2802-4BA4-22D0-E735-DBCD24944D0A}"/>
              </a:ext>
            </a:extLst>
          </p:cNvPr>
          <p:cNvSpPr txBox="1"/>
          <p:nvPr/>
        </p:nvSpPr>
        <p:spPr>
          <a:xfrm>
            <a:off x="10180320" y="5716270"/>
            <a:ext cx="250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 COVID lockdown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E58E8-0E7B-6B93-BDCA-23505C2C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8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4DFC94-2F6D-FBD1-E1F9-DFE1174AB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0" y="0"/>
            <a:ext cx="1196981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7DF1E-1BD0-A5CE-D101-7DD1388F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20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tkinson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1514</Words>
  <Application>Microsoft Office PowerPoint</Application>
  <PresentationFormat>Widescreen</PresentationFormat>
  <Paragraphs>232</Paragraphs>
  <Slides>62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Atkinson Hyperlegible</vt:lpstr>
      <vt:lpstr>Calibri</vt:lpstr>
      <vt:lpstr>Courier New</vt:lpstr>
      <vt:lpstr>Office Theme</vt:lpstr>
      <vt:lpstr>Impact of Host and Vaccine Characteristics on Immune Responses Following Influenza Vaccination</vt:lpstr>
      <vt:lpstr>Acknowledgements</vt:lpstr>
      <vt:lpstr>Specific aims</vt:lpstr>
      <vt:lpstr>Overview</vt:lpstr>
      <vt:lpstr>Influenza 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universal vaccine could solve both problems!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evaluate these vaccines?</vt:lpstr>
      <vt:lpstr>Data description</vt:lpstr>
      <vt:lpstr>Data description: UGAFluVac</vt:lpstr>
      <vt:lpstr>Data description: RocFluVac</vt:lpstr>
      <vt:lpstr>Aims</vt:lpstr>
      <vt:lpstr>Specific aims</vt:lpstr>
      <vt:lpstr>Aim 1: Develop metrics for the quantification of the total immune response to an influenza vaccine, incorporating both strength and breadth.</vt:lpstr>
      <vt:lpstr>PowerPoint Presentation</vt:lpstr>
      <vt:lpstr>PowerPoint Presentation</vt:lpstr>
      <vt:lpstr>Antigenic distance: how different are two strains?</vt:lpstr>
      <vt:lpstr>PowerPoint Presentation</vt:lpstr>
      <vt:lpstr>PowerPoint Presentation</vt:lpstr>
      <vt:lpstr>PowerPoint Presentation</vt:lpstr>
      <vt:lpstr>PowerPoint Presentation</vt:lpstr>
      <vt:lpstr>Proposed study</vt:lpstr>
      <vt:lpstr>Aim 2: Quantify the role of pre-vaccination titer, prior vaccinations, vaccine dose, and antigenic distance on individual vaccine response.</vt:lpstr>
      <vt:lpstr>PowerPoint Presentation</vt:lpstr>
      <vt:lpstr>PowerPoint Presentation</vt:lpstr>
      <vt:lpstr>PowerPoint Presentation</vt:lpstr>
      <vt:lpstr>Thousands more exploratory plots (data not shown)</vt:lpstr>
      <vt:lpstr>Proposed study</vt:lpstr>
      <vt:lpstr>Aim 3: Explore how age and vaccine dose interact to affect the antibody response.</vt:lpstr>
      <vt:lpstr>PowerPoint Presentation</vt:lpstr>
      <vt:lpstr>PowerPoint Presentation</vt:lpstr>
      <vt:lpstr>Proposed study</vt:lpstr>
      <vt:lpstr>Timeline</vt:lpstr>
      <vt:lpstr>Thank you!</vt:lpstr>
      <vt:lpstr>PowerPoint Presentation</vt:lpstr>
      <vt:lpstr>Calculating Ag 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Host and Vaccine Characteristics on Immune Responses Following Influenza Vaccination</dc:title>
  <dc:creator>Wesley Billings</dc:creator>
  <cp:lastModifiedBy>Wesley Billings</cp:lastModifiedBy>
  <cp:revision>1</cp:revision>
  <dcterms:created xsi:type="dcterms:W3CDTF">2023-03-23T20:31:50Z</dcterms:created>
  <dcterms:modified xsi:type="dcterms:W3CDTF">2023-04-06T16:00:04Z</dcterms:modified>
</cp:coreProperties>
</file>